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23" r:id="rId2"/>
    <p:sldId id="396" r:id="rId3"/>
    <p:sldId id="422" r:id="rId4"/>
  </p:sldIdLst>
  <p:sldSz cx="49377600" cy="32918400"/>
  <p:notesSz cx="7102475" cy="9388475"/>
  <p:defaultTextStyle>
    <a:defPPr>
      <a:defRPr lang="en-US"/>
    </a:defPPr>
    <a:lvl1pPr marL="0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15347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30693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46041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261388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076734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892081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707429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522775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55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1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FF00"/>
    <a:srgbClr val="BE0221"/>
    <a:srgbClr val="FF6DA8"/>
    <a:srgbClr val="33CC33"/>
    <a:srgbClr val="990099"/>
    <a:srgbClr val="B40C4C"/>
    <a:srgbClr val="FFFF75"/>
    <a:srgbClr val="69D8FF"/>
    <a:srgbClr val="00B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7" autoAdjust="0"/>
    <p:restoredTop sz="94610" autoAdjust="0"/>
  </p:normalViewPr>
  <p:slideViewPr>
    <p:cSldViewPr>
      <p:cViewPr varScale="1">
        <p:scale>
          <a:sx n="14" d="100"/>
          <a:sy n="14" d="100"/>
        </p:scale>
        <p:origin x="1188" y="120"/>
      </p:cViewPr>
      <p:guideLst>
        <p:guide orient="horz" pos="10368"/>
        <p:guide pos="155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B7B6831-D611-4300-850F-B02D64D8DA0B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04850"/>
            <a:ext cx="5278437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A798FDA-AA83-4AB2-95F5-B77EE198D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3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1pPr>
    <a:lvl2pPr marL="1815347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2pPr>
    <a:lvl3pPr marL="3630693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3pPr>
    <a:lvl4pPr marL="5446041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4pPr>
    <a:lvl5pPr marL="7261388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5pPr>
    <a:lvl6pPr marL="9076734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6pPr>
    <a:lvl7pPr marL="10892081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7pPr>
    <a:lvl8pPr marL="12707429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8pPr>
    <a:lvl9pPr marL="14522775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320" y="10226060"/>
            <a:ext cx="41970960" cy="70561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6640" y="18653760"/>
            <a:ext cx="345643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84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68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52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337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921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505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089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674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798760" y="1318285"/>
            <a:ext cx="11109960" cy="280873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880" y="1318285"/>
            <a:ext cx="32506920" cy="280873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93" y="21153124"/>
            <a:ext cx="41970960" cy="6537960"/>
          </a:xfrm>
        </p:spPr>
        <p:txBody>
          <a:bodyPr anchor="t"/>
          <a:lstStyle>
            <a:lvl1pPr algn="l">
              <a:defRPr sz="1384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93" y="13952232"/>
            <a:ext cx="41970960" cy="7200898"/>
          </a:xfrm>
        </p:spPr>
        <p:txBody>
          <a:bodyPr anchor="b"/>
          <a:lstStyle>
            <a:lvl1pPr marL="0" indent="0">
              <a:buNone/>
              <a:defRPr sz="6971">
                <a:solidFill>
                  <a:schemeClr val="tx1">
                    <a:tint val="75000"/>
                  </a:schemeClr>
                </a:solidFill>
              </a:defRPr>
            </a:lvl1pPr>
            <a:lvl2pPr marL="1584267" indent="0">
              <a:buNone/>
              <a:defRPr sz="6284">
                <a:solidFill>
                  <a:schemeClr val="tx1">
                    <a:tint val="75000"/>
                  </a:schemeClr>
                </a:solidFill>
              </a:defRPr>
            </a:lvl2pPr>
            <a:lvl3pPr marL="3168534" indent="0">
              <a:buNone/>
              <a:defRPr sz="5498">
                <a:solidFill>
                  <a:schemeClr val="tx1">
                    <a:tint val="75000"/>
                  </a:schemeClr>
                </a:solidFill>
              </a:defRPr>
            </a:lvl3pPr>
            <a:lvl4pPr marL="4752802" indent="0">
              <a:buNone/>
              <a:defRPr sz="4811">
                <a:solidFill>
                  <a:schemeClr val="tx1">
                    <a:tint val="75000"/>
                  </a:schemeClr>
                </a:solidFill>
              </a:defRPr>
            </a:lvl4pPr>
            <a:lvl5pPr marL="6337068" indent="0">
              <a:buNone/>
              <a:defRPr sz="4811">
                <a:solidFill>
                  <a:schemeClr val="tx1">
                    <a:tint val="75000"/>
                  </a:schemeClr>
                </a:solidFill>
              </a:defRPr>
            </a:lvl5pPr>
            <a:lvl6pPr marL="7921335" indent="0">
              <a:buNone/>
              <a:defRPr sz="4811">
                <a:solidFill>
                  <a:schemeClr val="tx1">
                    <a:tint val="75000"/>
                  </a:schemeClr>
                </a:solidFill>
              </a:defRPr>
            </a:lvl6pPr>
            <a:lvl7pPr marL="9505602" indent="0">
              <a:buNone/>
              <a:defRPr sz="4811">
                <a:solidFill>
                  <a:schemeClr val="tx1">
                    <a:tint val="75000"/>
                  </a:schemeClr>
                </a:solidFill>
              </a:defRPr>
            </a:lvl7pPr>
            <a:lvl8pPr marL="11089869" indent="0">
              <a:buNone/>
              <a:defRPr sz="4811">
                <a:solidFill>
                  <a:schemeClr val="tx1">
                    <a:tint val="75000"/>
                  </a:schemeClr>
                </a:solidFill>
              </a:defRPr>
            </a:lvl8pPr>
            <a:lvl9pPr marL="12674137" indent="0">
              <a:buNone/>
              <a:defRPr sz="48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880" y="7680974"/>
            <a:ext cx="21808440" cy="21724619"/>
          </a:xfrm>
        </p:spPr>
        <p:txBody>
          <a:bodyPr/>
          <a:lstStyle>
            <a:lvl1pPr>
              <a:defRPr sz="9720"/>
            </a:lvl1pPr>
            <a:lvl2pPr>
              <a:defRPr sz="8345"/>
            </a:lvl2pPr>
            <a:lvl3pPr>
              <a:defRPr sz="6971"/>
            </a:lvl3pPr>
            <a:lvl4pPr>
              <a:defRPr sz="6284"/>
            </a:lvl4pPr>
            <a:lvl5pPr>
              <a:defRPr sz="6284"/>
            </a:lvl5pPr>
            <a:lvl6pPr>
              <a:defRPr sz="6284"/>
            </a:lvl6pPr>
            <a:lvl7pPr>
              <a:defRPr sz="6284"/>
            </a:lvl7pPr>
            <a:lvl8pPr>
              <a:defRPr sz="6284"/>
            </a:lvl8pPr>
            <a:lvl9pPr>
              <a:defRPr sz="62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00280" y="7680974"/>
            <a:ext cx="21808440" cy="21724619"/>
          </a:xfrm>
        </p:spPr>
        <p:txBody>
          <a:bodyPr/>
          <a:lstStyle>
            <a:lvl1pPr>
              <a:defRPr sz="9720"/>
            </a:lvl1pPr>
            <a:lvl2pPr>
              <a:defRPr sz="8345"/>
            </a:lvl2pPr>
            <a:lvl3pPr>
              <a:defRPr sz="6971"/>
            </a:lvl3pPr>
            <a:lvl4pPr>
              <a:defRPr sz="6284"/>
            </a:lvl4pPr>
            <a:lvl5pPr>
              <a:defRPr sz="6284"/>
            </a:lvl5pPr>
            <a:lvl6pPr>
              <a:defRPr sz="6284"/>
            </a:lvl6pPr>
            <a:lvl7pPr>
              <a:defRPr sz="6284"/>
            </a:lvl7pPr>
            <a:lvl8pPr>
              <a:defRPr sz="6284"/>
            </a:lvl8pPr>
            <a:lvl9pPr>
              <a:defRPr sz="62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94" y="7368544"/>
            <a:ext cx="21817017" cy="3070859"/>
          </a:xfrm>
        </p:spPr>
        <p:txBody>
          <a:bodyPr anchor="b"/>
          <a:lstStyle>
            <a:lvl1pPr marL="0" indent="0">
              <a:buNone/>
              <a:defRPr sz="8345" b="1"/>
            </a:lvl1pPr>
            <a:lvl2pPr marL="1584267" indent="0">
              <a:buNone/>
              <a:defRPr sz="6971" b="1"/>
            </a:lvl2pPr>
            <a:lvl3pPr marL="3168534" indent="0">
              <a:buNone/>
              <a:defRPr sz="6284" b="1"/>
            </a:lvl3pPr>
            <a:lvl4pPr marL="4752802" indent="0">
              <a:buNone/>
              <a:defRPr sz="5498" b="1"/>
            </a:lvl4pPr>
            <a:lvl5pPr marL="6337068" indent="0">
              <a:buNone/>
              <a:defRPr sz="5498" b="1"/>
            </a:lvl5pPr>
            <a:lvl6pPr marL="7921335" indent="0">
              <a:buNone/>
              <a:defRPr sz="5498" b="1"/>
            </a:lvl6pPr>
            <a:lvl7pPr marL="9505602" indent="0">
              <a:buNone/>
              <a:defRPr sz="5498" b="1"/>
            </a:lvl7pPr>
            <a:lvl8pPr marL="11089869" indent="0">
              <a:buNone/>
              <a:defRPr sz="5498" b="1"/>
            </a:lvl8pPr>
            <a:lvl9pPr marL="12674137" indent="0">
              <a:buNone/>
              <a:defRPr sz="54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894" y="10439406"/>
            <a:ext cx="21817017" cy="18966181"/>
          </a:xfrm>
        </p:spPr>
        <p:txBody>
          <a:bodyPr/>
          <a:lstStyle>
            <a:lvl1pPr>
              <a:defRPr sz="8345"/>
            </a:lvl1pPr>
            <a:lvl2pPr>
              <a:defRPr sz="6971"/>
            </a:lvl2pPr>
            <a:lvl3pPr>
              <a:defRPr sz="6284"/>
            </a:lvl3pPr>
            <a:lvl4pPr>
              <a:defRPr sz="5498"/>
            </a:lvl4pPr>
            <a:lvl5pPr>
              <a:defRPr sz="5498"/>
            </a:lvl5pPr>
            <a:lvl6pPr>
              <a:defRPr sz="5498"/>
            </a:lvl6pPr>
            <a:lvl7pPr>
              <a:defRPr sz="5498"/>
            </a:lvl7pPr>
            <a:lvl8pPr>
              <a:defRPr sz="5498"/>
            </a:lvl8pPr>
            <a:lvl9pPr>
              <a:defRPr sz="54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148" y="7368544"/>
            <a:ext cx="21825577" cy="3070859"/>
          </a:xfrm>
        </p:spPr>
        <p:txBody>
          <a:bodyPr anchor="b"/>
          <a:lstStyle>
            <a:lvl1pPr marL="0" indent="0">
              <a:buNone/>
              <a:defRPr sz="8345" b="1"/>
            </a:lvl1pPr>
            <a:lvl2pPr marL="1584267" indent="0">
              <a:buNone/>
              <a:defRPr sz="6971" b="1"/>
            </a:lvl2pPr>
            <a:lvl3pPr marL="3168534" indent="0">
              <a:buNone/>
              <a:defRPr sz="6284" b="1"/>
            </a:lvl3pPr>
            <a:lvl4pPr marL="4752802" indent="0">
              <a:buNone/>
              <a:defRPr sz="5498" b="1"/>
            </a:lvl4pPr>
            <a:lvl5pPr marL="6337068" indent="0">
              <a:buNone/>
              <a:defRPr sz="5498" b="1"/>
            </a:lvl5pPr>
            <a:lvl6pPr marL="7921335" indent="0">
              <a:buNone/>
              <a:defRPr sz="5498" b="1"/>
            </a:lvl6pPr>
            <a:lvl7pPr marL="9505602" indent="0">
              <a:buNone/>
              <a:defRPr sz="5498" b="1"/>
            </a:lvl7pPr>
            <a:lvl8pPr marL="11089869" indent="0">
              <a:buNone/>
              <a:defRPr sz="5498" b="1"/>
            </a:lvl8pPr>
            <a:lvl9pPr marL="12674137" indent="0">
              <a:buNone/>
              <a:defRPr sz="54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148" y="10439406"/>
            <a:ext cx="21825577" cy="18966181"/>
          </a:xfrm>
        </p:spPr>
        <p:txBody>
          <a:bodyPr/>
          <a:lstStyle>
            <a:lvl1pPr>
              <a:defRPr sz="8345"/>
            </a:lvl1pPr>
            <a:lvl2pPr>
              <a:defRPr sz="6971"/>
            </a:lvl2pPr>
            <a:lvl3pPr>
              <a:defRPr sz="6284"/>
            </a:lvl3pPr>
            <a:lvl4pPr>
              <a:defRPr sz="5498"/>
            </a:lvl4pPr>
            <a:lvl5pPr>
              <a:defRPr sz="5498"/>
            </a:lvl5pPr>
            <a:lvl6pPr>
              <a:defRPr sz="5498"/>
            </a:lvl6pPr>
            <a:lvl7pPr>
              <a:defRPr sz="5498"/>
            </a:lvl7pPr>
            <a:lvl8pPr>
              <a:defRPr sz="5498"/>
            </a:lvl8pPr>
            <a:lvl9pPr>
              <a:defRPr sz="54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903" y="1310642"/>
            <a:ext cx="16244893" cy="5577840"/>
          </a:xfrm>
        </p:spPr>
        <p:txBody>
          <a:bodyPr anchor="b"/>
          <a:lstStyle>
            <a:lvl1pPr algn="l">
              <a:defRPr sz="69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279" y="1310650"/>
            <a:ext cx="27603450" cy="28094942"/>
          </a:xfrm>
        </p:spPr>
        <p:txBody>
          <a:bodyPr/>
          <a:lstStyle>
            <a:lvl1pPr>
              <a:defRPr sz="11094"/>
            </a:lvl1pPr>
            <a:lvl2pPr>
              <a:defRPr sz="9720"/>
            </a:lvl2pPr>
            <a:lvl3pPr>
              <a:defRPr sz="8345"/>
            </a:lvl3pPr>
            <a:lvl4pPr>
              <a:defRPr sz="6971"/>
            </a:lvl4pPr>
            <a:lvl5pPr>
              <a:defRPr sz="6971"/>
            </a:lvl5pPr>
            <a:lvl6pPr>
              <a:defRPr sz="6971"/>
            </a:lvl6pPr>
            <a:lvl7pPr>
              <a:defRPr sz="6971"/>
            </a:lvl7pPr>
            <a:lvl8pPr>
              <a:defRPr sz="6971"/>
            </a:lvl8pPr>
            <a:lvl9pPr>
              <a:defRPr sz="69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903" y="6888490"/>
            <a:ext cx="16244893" cy="22517102"/>
          </a:xfrm>
        </p:spPr>
        <p:txBody>
          <a:bodyPr/>
          <a:lstStyle>
            <a:lvl1pPr marL="0" indent="0">
              <a:buNone/>
              <a:defRPr sz="4811"/>
            </a:lvl1pPr>
            <a:lvl2pPr marL="1584267" indent="0">
              <a:buNone/>
              <a:defRPr sz="4124"/>
            </a:lvl2pPr>
            <a:lvl3pPr marL="3168534" indent="0">
              <a:buNone/>
              <a:defRPr sz="3436"/>
            </a:lvl3pPr>
            <a:lvl4pPr marL="4752802" indent="0">
              <a:buNone/>
              <a:defRPr sz="3142"/>
            </a:lvl4pPr>
            <a:lvl5pPr marL="6337068" indent="0">
              <a:buNone/>
              <a:defRPr sz="3142"/>
            </a:lvl5pPr>
            <a:lvl6pPr marL="7921335" indent="0">
              <a:buNone/>
              <a:defRPr sz="3142"/>
            </a:lvl6pPr>
            <a:lvl7pPr marL="9505602" indent="0">
              <a:buNone/>
              <a:defRPr sz="3142"/>
            </a:lvl7pPr>
            <a:lvl8pPr marL="11089869" indent="0">
              <a:buNone/>
              <a:defRPr sz="3142"/>
            </a:lvl8pPr>
            <a:lvl9pPr marL="12674137" indent="0">
              <a:buNone/>
              <a:defRPr sz="314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357" y="23042889"/>
            <a:ext cx="29626560" cy="2720342"/>
          </a:xfrm>
        </p:spPr>
        <p:txBody>
          <a:bodyPr anchor="b"/>
          <a:lstStyle>
            <a:lvl1pPr algn="l">
              <a:defRPr sz="69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357" y="2941319"/>
            <a:ext cx="29626560" cy="19751040"/>
          </a:xfrm>
        </p:spPr>
        <p:txBody>
          <a:bodyPr/>
          <a:lstStyle>
            <a:lvl1pPr marL="0" indent="0">
              <a:buNone/>
              <a:defRPr sz="11094"/>
            </a:lvl1pPr>
            <a:lvl2pPr marL="1584267" indent="0">
              <a:buNone/>
              <a:defRPr sz="9720"/>
            </a:lvl2pPr>
            <a:lvl3pPr marL="3168534" indent="0">
              <a:buNone/>
              <a:defRPr sz="8345"/>
            </a:lvl3pPr>
            <a:lvl4pPr marL="4752802" indent="0">
              <a:buNone/>
              <a:defRPr sz="6971"/>
            </a:lvl4pPr>
            <a:lvl5pPr marL="6337068" indent="0">
              <a:buNone/>
              <a:defRPr sz="6971"/>
            </a:lvl5pPr>
            <a:lvl6pPr marL="7921335" indent="0">
              <a:buNone/>
              <a:defRPr sz="6971"/>
            </a:lvl6pPr>
            <a:lvl7pPr marL="9505602" indent="0">
              <a:buNone/>
              <a:defRPr sz="6971"/>
            </a:lvl7pPr>
            <a:lvl8pPr marL="11089869" indent="0">
              <a:buNone/>
              <a:defRPr sz="6971"/>
            </a:lvl8pPr>
            <a:lvl9pPr marL="12674137" indent="0">
              <a:buNone/>
              <a:defRPr sz="697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357" y="25763231"/>
            <a:ext cx="29626560" cy="3863338"/>
          </a:xfrm>
        </p:spPr>
        <p:txBody>
          <a:bodyPr/>
          <a:lstStyle>
            <a:lvl1pPr marL="0" indent="0">
              <a:buNone/>
              <a:defRPr sz="4811"/>
            </a:lvl1pPr>
            <a:lvl2pPr marL="1584267" indent="0">
              <a:buNone/>
              <a:defRPr sz="4124"/>
            </a:lvl2pPr>
            <a:lvl3pPr marL="3168534" indent="0">
              <a:buNone/>
              <a:defRPr sz="3436"/>
            </a:lvl3pPr>
            <a:lvl4pPr marL="4752802" indent="0">
              <a:buNone/>
              <a:defRPr sz="3142"/>
            </a:lvl4pPr>
            <a:lvl5pPr marL="6337068" indent="0">
              <a:buNone/>
              <a:defRPr sz="3142"/>
            </a:lvl5pPr>
            <a:lvl6pPr marL="7921335" indent="0">
              <a:buNone/>
              <a:defRPr sz="3142"/>
            </a:lvl6pPr>
            <a:lvl7pPr marL="9505602" indent="0">
              <a:buNone/>
              <a:defRPr sz="3142"/>
            </a:lvl7pPr>
            <a:lvl8pPr marL="11089869" indent="0">
              <a:buNone/>
              <a:defRPr sz="3142"/>
            </a:lvl8pPr>
            <a:lvl9pPr marL="12674137" indent="0">
              <a:buNone/>
              <a:defRPr sz="314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68880" y="1318261"/>
            <a:ext cx="44439840" cy="5486400"/>
          </a:xfrm>
          <a:prstGeom prst="rect">
            <a:avLst/>
          </a:prstGeom>
        </p:spPr>
        <p:txBody>
          <a:bodyPr vert="horz" lIns="322728" tIns="161364" rIns="322728" bIns="16136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7680974"/>
            <a:ext cx="44439840" cy="21724619"/>
          </a:xfrm>
          <a:prstGeom prst="rect">
            <a:avLst/>
          </a:prstGeom>
        </p:spPr>
        <p:txBody>
          <a:bodyPr vert="horz" lIns="322728" tIns="161364" rIns="322728" bIns="16136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68880" y="30510502"/>
            <a:ext cx="11521440" cy="1752599"/>
          </a:xfrm>
          <a:prstGeom prst="rect">
            <a:avLst/>
          </a:prstGeom>
        </p:spPr>
        <p:txBody>
          <a:bodyPr vert="horz" lIns="322728" tIns="161364" rIns="322728" bIns="161364" rtlCol="0" anchor="ctr"/>
          <a:lstStyle>
            <a:lvl1pPr algn="l">
              <a:defRPr sz="41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E6DAD-9B7A-4F5D-A262-8A0181D14098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70680" y="30510502"/>
            <a:ext cx="15636240" cy="1752599"/>
          </a:xfrm>
          <a:prstGeom prst="rect">
            <a:avLst/>
          </a:prstGeom>
        </p:spPr>
        <p:txBody>
          <a:bodyPr vert="horz" lIns="322728" tIns="161364" rIns="322728" bIns="161364" rtlCol="0" anchor="ctr"/>
          <a:lstStyle>
            <a:lvl1pPr algn="ctr">
              <a:defRPr sz="41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87280" y="30510502"/>
            <a:ext cx="11521440" cy="1752599"/>
          </a:xfrm>
          <a:prstGeom prst="rect">
            <a:avLst/>
          </a:prstGeom>
        </p:spPr>
        <p:txBody>
          <a:bodyPr vert="horz" lIns="322728" tIns="161364" rIns="322728" bIns="161364" rtlCol="0" anchor="ctr"/>
          <a:lstStyle>
            <a:lvl1pPr algn="r">
              <a:defRPr sz="41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68534" rtl="0" eaLnBrk="1" latinLnBrk="0" hangingPunct="1">
        <a:spcBef>
          <a:spcPct val="0"/>
        </a:spcBef>
        <a:buNone/>
        <a:defRPr sz="152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88202" indent="-1188202" algn="l" defTabSz="3168534" rtl="0" eaLnBrk="1" latinLnBrk="0" hangingPunct="1">
        <a:spcBef>
          <a:spcPct val="20000"/>
        </a:spcBef>
        <a:buFont typeface="Arial" pitchFamily="34" charset="0"/>
        <a:buChar char="•"/>
        <a:defRPr sz="11094" kern="1200">
          <a:solidFill>
            <a:schemeClr val="tx1"/>
          </a:solidFill>
          <a:latin typeface="+mn-lt"/>
          <a:ea typeface="+mn-ea"/>
          <a:cs typeface="+mn-cs"/>
        </a:defRPr>
      </a:lvl1pPr>
      <a:lvl2pPr marL="2574433" indent="-990166" algn="l" defTabSz="3168534" rtl="0" eaLnBrk="1" latinLnBrk="0" hangingPunct="1">
        <a:spcBef>
          <a:spcPct val="20000"/>
        </a:spcBef>
        <a:buFont typeface="Arial" pitchFamily="34" charset="0"/>
        <a:buChar char="–"/>
        <a:defRPr sz="9720" kern="1200">
          <a:solidFill>
            <a:schemeClr val="tx1"/>
          </a:solidFill>
          <a:latin typeface="+mn-lt"/>
          <a:ea typeface="+mn-ea"/>
          <a:cs typeface="+mn-cs"/>
        </a:defRPr>
      </a:lvl2pPr>
      <a:lvl3pPr marL="3960664" indent="-792138" algn="l" defTabSz="3168534" rtl="0" eaLnBrk="1" latinLnBrk="0" hangingPunct="1">
        <a:spcBef>
          <a:spcPct val="20000"/>
        </a:spcBef>
        <a:buFont typeface="Arial" pitchFamily="34" charset="0"/>
        <a:buChar char="•"/>
        <a:defRPr sz="8345" kern="1200">
          <a:solidFill>
            <a:schemeClr val="tx1"/>
          </a:solidFill>
          <a:latin typeface="+mn-lt"/>
          <a:ea typeface="+mn-ea"/>
          <a:cs typeface="+mn-cs"/>
        </a:defRPr>
      </a:lvl3pPr>
      <a:lvl4pPr marL="5544938" indent="-792138" algn="l" defTabSz="3168534" rtl="0" eaLnBrk="1" latinLnBrk="0" hangingPunct="1">
        <a:spcBef>
          <a:spcPct val="20000"/>
        </a:spcBef>
        <a:buFont typeface="Arial" pitchFamily="34" charset="0"/>
        <a:buChar char="–"/>
        <a:defRPr sz="6971" kern="1200">
          <a:solidFill>
            <a:schemeClr val="tx1"/>
          </a:solidFill>
          <a:latin typeface="+mn-lt"/>
          <a:ea typeface="+mn-ea"/>
          <a:cs typeface="+mn-cs"/>
        </a:defRPr>
      </a:lvl4pPr>
      <a:lvl5pPr marL="7129206" indent="-792138" algn="l" defTabSz="3168534" rtl="0" eaLnBrk="1" latinLnBrk="0" hangingPunct="1">
        <a:spcBef>
          <a:spcPct val="20000"/>
        </a:spcBef>
        <a:buFont typeface="Arial" pitchFamily="34" charset="0"/>
        <a:buChar char="»"/>
        <a:defRPr sz="6971" kern="1200">
          <a:solidFill>
            <a:schemeClr val="tx1"/>
          </a:solidFill>
          <a:latin typeface="+mn-lt"/>
          <a:ea typeface="+mn-ea"/>
          <a:cs typeface="+mn-cs"/>
        </a:defRPr>
      </a:lvl5pPr>
      <a:lvl6pPr marL="8713464" indent="-792138" algn="l" defTabSz="3168534" rtl="0" eaLnBrk="1" latinLnBrk="0" hangingPunct="1">
        <a:spcBef>
          <a:spcPct val="20000"/>
        </a:spcBef>
        <a:buFont typeface="Arial" pitchFamily="34" charset="0"/>
        <a:buChar char="•"/>
        <a:defRPr sz="6971" kern="1200">
          <a:solidFill>
            <a:schemeClr val="tx1"/>
          </a:solidFill>
          <a:latin typeface="+mn-lt"/>
          <a:ea typeface="+mn-ea"/>
          <a:cs typeface="+mn-cs"/>
        </a:defRPr>
      </a:lvl6pPr>
      <a:lvl7pPr marL="10297740" indent="-792138" algn="l" defTabSz="3168534" rtl="0" eaLnBrk="1" latinLnBrk="0" hangingPunct="1">
        <a:spcBef>
          <a:spcPct val="20000"/>
        </a:spcBef>
        <a:buFont typeface="Arial" pitchFamily="34" charset="0"/>
        <a:buChar char="•"/>
        <a:defRPr sz="6971" kern="1200">
          <a:solidFill>
            <a:schemeClr val="tx1"/>
          </a:solidFill>
          <a:latin typeface="+mn-lt"/>
          <a:ea typeface="+mn-ea"/>
          <a:cs typeface="+mn-cs"/>
        </a:defRPr>
      </a:lvl7pPr>
      <a:lvl8pPr marL="11882007" indent="-792138" algn="l" defTabSz="3168534" rtl="0" eaLnBrk="1" latinLnBrk="0" hangingPunct="1">
        <a:spcBef>
          <a:spcPct val="20000"/>
        </a:spcBef>
        <a:buFont typeface="Arial" pitchFamily="34" charset="0"/>
        <a:buChar char="•"/>
        <a:defRPr sz="6971" kern="1200">
          <a:solidFill>
            <a:schemeClr val="tx1"/>
          </a:solidFill>
          <a:latin typeface="+mn-lt"/>
          <a:ea typeface="+mn-ea"/>
          <a:cs typeface="+mn-cs"/>
        </a:defRPr>
      </a:lvl8pPr>
      <a:lvl9pPr marL="13466266" indent="-792138" algn="l" defTabSz="3168534" rtl="0" eaLnBrk="1" latinLnBrk="0" hangingPunct="1">
        <a:spcBef>
          <a:spcPct val="20000"/>
        </a:spcBef>
        <a:buFont typeface="Arial" pitchFamily="34" charset="0"/>
        <a:buChar char="•"/>
        <a:defRPr sz="69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1pPr>
      <a:lvl2pPr marL="1584267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2pPr>
      <a:lvl3pPr marL="3168534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3pPr>
      <a:lvl4pPr marL="4752802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4pPr>
      <a:lvl5pPr marL="6337068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5pPr>
      <a:lvl6pPr marL="7921335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6pPr>
      <a:lvl7pPr marL="9505602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7pPr>
      <a:lvl8pPr marL="11089869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8pPr>
      <a:lvl9pPr marL="12674137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5BDF7C-FBD3-477B-971F-F8A3191F1214}"/>
              </a:ext>
            </a:extLst>
          </p:cNvPr>
          <p:cNvSpPr>
            <a:spLocks noGrp="1"/>
          </p:cNvSpPr>
          <p:nvPr/>
        </p:nvSpPr>
        <p:spPr>
          <a:xfrm>
            <a:off x="2468880" y="3051803"/>
            <a:ext cx="44439840" cy="26814793"/>
          </a:xfrm>
          <a:prstGeom prst="rect">
            <a:avLst/>
          </a:prstGeom>
        </p:spPr>
        <p:txBody>
          <a:bodyPr vert="horz" lIns="322728" tIns="161364" rIns="322728" bIns="161364" rtlCol="0">
            <a:normAutofit/>
          </a:bodyPr>
          <a:lstStyle>
            <a:lvl1pPr marL="1188202" indent="-1188202" algn="l" defTabSz="316853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4433" indent="-990166" algn="l" defTabSz="316853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60664" indent="-792138" algn="l" defTabSz="316853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3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44938" indent="-792138" algn="l" defTabSz="316853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69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29206" indent="-792138" algn="l" defTabSz="316853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69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13464" indent="-792138" algn="l" defTabSz="316853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9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297740" indent="-792138" algn="l" defTabSz="316853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9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882007" indent="-792138" algn="l" defTabSz="316853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9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66266" indent="-792138" algn="l" defTabSz="316853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9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5000" b="1" dirty="0">
                <a:ln>
                  <a:solidFill>
                    <a:srgbClr val="00FF00"/>
                  </a:solidFill>
                </a:ln>
                <a:solidFill>
                  <a:srgbClr val="00FF00"/>
                </a:solidFill>
                <a:latin typeface="Bradley Hand ITC" panose="03070402050302030203" pitchFamily="66" charset="0"/>
              </a:rPr>
              <a:t>RECOMMENDED FABRIC CHOICES:</a:t>
            </a:r>
          </a:p>
          <a:p>
            <a:pPr marL="0" indent="0" algn="ctr">
              <a:buNone/>
            </a:pPr>
            <a:endParaRPr lang="en-US" sz="15000" dirty="0"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r>
              <a:rPr lang="en-US" sz="15000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  <a:latin typeface="Bradley Hand ITC" panose="03070402050302030203" pitchFamily="66" charset="0"/>
              </a:rPr>
              <a:t>Minky</a:t>
            </a:r>
          </a:p>
          <a:p>
            <a:pPr marL="0" indent="0" algn="ctr">
              <a:buNone/>
            </a:pPr>
            <a:r>
              <a:rPr lang="en-US" sz="15000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  <a:latin typeface="Bradley Hand ITC" panose="03070402050302030203" pitchFamily="66" charset="0"/>
              </a:rPr>
              <a:t>Fleece</a:t>
            </a:r>
          </a:p>
          <a:p>
            <a:pPr marL="0" indent="0" algn="ctr">
              <a:buNone/>
            </a:pPr>
            <a:r>
              <a:rPr lang="en-US" sz="15000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  <a:latin typeface="Bradley Hand ITC" panose="03070402050302030203" pitchFamily="66" charset="0"/>
              </a:rPr>
              <a:t>Cotton Spandex Jersey</a:t>
            </a:r>
          </a:p>
          <a:p>
            <a:pPr marL="0" indent="0" algn="ctr">
              <a:buNone/>
            </a:pPr>
            <a:r>
              <a:rPr lang="en-US" sz="15000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  <a:latin typeface="Bradley Hand ITC" panose="03070402050302030203" pitchFamily="66" charset="0"/>
              </a:rPr>
              <a:t>Organic Cotton Knit Ultra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594E2D-66D0-465D-9394-D7F86B776CC5}"/>
              </a:ext>
            </a:extLst>
          </p:cNvPr>
          <p:cNvSpPr txBox="1"/>
          <p:nvPr/>
        </p:nvSpPr>
        <p:spPr>
          <a:xfrm>
            <a:off x="15955479" y="1605253"/>
            <a:ext cx="17466641" cy="1446550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sz="8800" b="1" dirty="0">
                <a:ln>
                  <a:solidFill>
                    <a:srgbClr val="33CC33"/>
                  </a:solidFill>
                </a:ln>
                <a:solidFill>
                  <a:srgbClr val="33CC33"/>
                </a:solidFill>
              </a:rPr>
              <a:t>B A B Y   L A Y E T T E    3 - 6    M O </a:t>
            </a:r>
            <a:r>
              <a:rPr lang="en-US" dirty="0"/>
              <a:t>. </a:t>
            </a:r>
            <a:r>
              <a:rPr lang="en-US" b="1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-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90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D1A2AD8D-1B19-43D4-B6BF-B352F2861B19}"/>
              </a:ext>
            </a:extLst>
          </p:cNvPr>
          <p:cNvSpPr txBox="1"/>
          <p:nvPr/>
        </p:nvSpPr>
        <p:spPr>
          <a:xfrm>
            <a:off x="6765025" y="407845"/>
            <a:ext cx="17466641" cy="1446550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sz="8800" b="1" dirty="0">
                <a:ln>
                  <a:solidFill>
                    <a:srgbClr val="33CC33"/>
                  </a:solidFill>
                </a:ln>
                <a:solidFill>
                  <a:srgbClr val="33CC33"/>
                </a:solidFill>
              </a:rPr>
              <a:t>B A B Y   L A Y E T T E    3 - 6    M O </a:t>
            </a:r>
            <a:r>
              <a:rPr lang="en-US" dirty="0"/>
              <a:t>. </a:t>
            </a:r>
            <a:r>
              <a:rPr lang="en-US" b="1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- C</a:t>
            </a: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9150F7B-6BC7-4470-840B-4770F5BB7146}"/>
              </a:ext>
            </a:extLst>
          </p:cNvPr>
          <p:cNvGrpSpPr/>
          <p:nvPr/>
        </p:nvGrpSpPr>
        <p:grpSpPr>
          <a:xfrm>
            <a:off x="329917" y="19702263"/>
            <a:ext cx="9373475" cy="12738010"/>
            <a:chOff x="526222" y="20180390"/>
            <a:chExt cx="8546388" cy="1188444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CE9C812-D0CB-402A-AF09-7BFD1DA6C50C}"/>
                </a:ext>
              </a:extLst>
            </p:cNvPr>
            <p:cNvGrpSpPr/>
            <p:nvPr/>
          </p:nvGrpSpPr>
          <p:grpSpPr>
            <a:xfrm>
              <a:off x="526222" y="20180390"/>
              <a:ext cx="8546388" cy="11884447"/>
              <a:chOff x="526222" y="20180390"/>
              <a:chExt cx="8546388" cy="11884447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8C2E0C6C-CB43-48F2-AB7E-E6CA8A4DF6A5}"/>
                  </a:ext>
                </a:extLst>
              </p:cNvPr>
              <p:cNvSpPr/>
              <p:nvPr/>
            </p:nvSpPr>
            <p:spPr>
              <a:xfrm>
                <a:off x="526222" y="20180390"/>
                <a:ext cx="4321695" cy="11884447"/>
              </a:xfrm>
              <a:custGeom>
                <a:avLst/>
                <a:gdLst>
                  <a:gd name="connsiteX0" fmla="*/ 4301066 w 4360059"/>
                  <a:gd name="connsiteY0" fmla="*/ 12022556 h 12022556"/>
                  <a:gd name="connsiteX1" fmla="*/ 3091698 w 4360059"/>
                  <a:gd name="connsiteY1" fmla="*/ 11934066 h 12022556"/>
                  <a:gd name="connsiteX2" fmla="*/ 2206795 w 4360059"/>
                  <a:gd name="connsiteY2" fmla="*/ 11786582 h 12022556"/>
                  <a:gd name="connsiteX3" fmla="*/ 1321892 w 4360059"/>
                  <a:gd name="connsiteY3" fmla="*/ 11521111 h 12022556"/>
                  <a:gd name="connsiteX4" fmla="*/ 613969 w 4360059"/>
                  <a:gd name="connsiteY4" fmla="*/ 10577214 h 12022556"/>
                  <a:gd name="connsiteX5" fmla="*/ 201014 w 4360059"/>
                  <a:gd name="connsiteY5" fmla="*/ 9633317 h 12022556"/>
                  <a:gd name="connsiteX6" fmla="*/ 142021 w 4360059"/>
                  <a:gd name="connsiteY6" fmla="*/ 2377111 h 12022556"/>
                  <a:gd name="connsiteX7" fmla="*/ 2088808 w 4360059"/>
                  <a:gd name="connsiteY7" fmla="*/ 135356 h 12022556"/>
                  <a:gd name="connsiteX8" fmla="*/ 3593143 w 4360059"/>
                  <a:gd name="connsiteY8" fmla="*/ 400827 h 12022556"/>
                  <a:gd name="connsiteX9" fmla="*/ 3740627 w 4360059"/>
                  <a:gd name="connsiteY9" fmla="*/ 1639692 h 12022556"/>
                  <a:gd name="connsiteX10" fmla="*/ 3327672 w 4360059"/>
                  <a:gd name="connsiteY10" fmla="*/ 3114530 h 12022556"/>
                  <a:gd name="connsiteX11" fmla="*/ 3121195 w 4360059"/>
                  <a:gd name="connsiteY11" fmla="*/ 3822453 h 12022556"/>
                  <a:gd name="connsiteX12" fmla="*/ 3209685 w 4360059"/>
                  <a:gd name="connsiteY12" fmla="*/ 4235408 h 12022556"/>
                  <a:gd name="connsiteX13" fmla="*/ 3504653 w 4360059"/>
                  <a:gd name="connsiteY13" fmla="*/ 4559872 h 12022556"/>
                  <a:gd name="connsiteX14" fmla="*/ 4006098 w 4360059"/>
                  <a:gd name="connsiteY14" fmla="*/ 4707356 h 12022556"/>
                  <a:gd name="connsiteX15" fmla="*/ 4360059 w 4360059"/>
                  <a:gd name="connsiteY15" fmla="*/ 4677859 h 12022556"/>
                  <a:gd name="connsiteX0" fmla="*/ 4335266 w 4394259"/>
                  <a:gd name="connsiteY0" fmla="*/ 12022556 h 12022556"/>
                  <a:gd name="connsiteX1" fmla="*/ 3125898 w 4394259"/>
                  <a:gd name="connsiteY1" fmla="*/ 11934066 h 12022556"/>
                  <a:gd name="connsiteX2" fmla="*/ 2240995 w 4394259"/>
                  <a:gd name="connsiteY2" fmla="*/ 11786582 h 12022556"/>
                  <a:gd name="connsiteX3" fmla="*/ 1356092 w 4394259"/>
                  <a:gd name="connsiteY3" fmla="*/ 11521111 h 12022556"/>
                  <a:gd name="connsiteX4" fmla="*/ 648169 w 4394259"/>
                  <a:gd name="connsiteY4" fmla="*/ 10577214 h 12022556"/>
                  <a:gd name="connsiteX5" fmla="*/ 235214 w 4394259"/>
                  <a:gd name="connsiteY5" fmla="*/ 9633317 h 12022556"/>
                  <a:gd name="connsiteX6" fmla="*/ 176221 w 4394259"/>
                  <a:gd name="connsiteY6" fmla="*/ 2377111 h 12022556"/>
                  <a:gd name="connsiteX7" fmla="*/ 2123008 w 4394259"/>
                  <a:gd name="connsiteY7" fmla="*/ 135356 h 12022556"/>
                  <a:gd name="connsiteX8" fmla="*/ 3627343 w 4394259"/>
                  <a:gd name="connsiteY8" fmla="*/ 400827 h 12022556"/>
                  <a:gd name="connsiteX9" fmla="*/ 3774827 w 4394259"/>
                  <a:gd name="connsiteY9" fmla="*/ 1639692 h 12022556"/>
                  <a:gd name="connsiteX10" fmla="*/ 3361872 w 4394259"/>
                  <a:gd name="connsiteY10" fmla="*/ 3114530 h 12022556"/>
                  <a:gd name="connsiteX11" fmla="*/ 3155395 w 4394259"/>
                  <a:gd name="connsiteY11" fmla="*/ 3822453 h 12022556"/>
                  <a:gd name="connsiteX12" fmla="*/ 3243885 w 4394259"/>
                  <a:gd name="connsiteY12" fmla="*/ 4235408 h 12022556"/>
                  <a:gd name="connsiteX13" fmla="*/ 3538853 w 4394259"/>
                  <a:gd name="connsiteY13" fmla="*/ 4559872 h 12022556"/>
                  <a:gd name="connsiteX14" fmla="*/ 4040298 w 4394259"/>
                  <a:gd name="connsiteY14" fmla="*/ 4707356 h 12022556"/>
                  <a:gd name="connsiteX15" fmla="*/ 4394259 w 4394259"/>
                  <a:gd name="connsiteY15" fmla="*/ 4677859 h 12022556"/>
                  <a:gd name="connsiteX0" fmla="*/ 4335266 w 4394259"/>
                  <a:gd name="connsiteY0" fmla="*/ 12022556 h 12022556"/>
                  <a:gd name="connsiteX1" fmla="*/ 3125898 w 4394259"/>
                  <a:gd name="connsiteY1" fmla="*/ 11934066 h 12022556"/>
                  <a:gd name="connsiteX2" fmla="*/ 2240995 w 4394259"/>
                  <a:gd name="connsiteY2" fmla="*/ 11786582 h 12022556"/>
                  <a:gd name="connsiteX3" fmla="*/ 1356092 w 4394259"/>
                  <a:gd name="connsiteY3" fmla="*/ 11425861 h 12022556"/>
                  <a:gd name="connsiteX4" fmla="*/ 648169 w 4394259"/>
                  <a:gd name="connsiteY4" fmla="*/ 10577214 h 12022556"/>
                  <a:gd name="connsiteX5" fmla="*/ 235214 w 4394259"/>
                  <a:gd name="connsiteY5" fmla="*/ 9633317 h 12022556"/>
                  <a:gd name="connsiteX6" fmla="*/ 176221 w 4394259"/>
                  <a:gd name="connsiteY6" fmla="*/ 2377111 h 12022556"/>
                  <a:gd name="connsiteX7" fmla="*/ 2123008 w 4394259"/>
                  <a:gd name="connsiteY7" fmla="*/ 135356 h 12022556"/>
                  <a:gd name="connsiteX8" fmla="*/ 3627343 w 4394259"/>
                  <a:gd name="connsiteY8" fmla="*/ 400827 h 12022556"/>
                  <a:gd name="connsiteX9" fmla="*/ 3774827 w 4394259"/>
                  <a:gd name="connsiteY9" fmla="*/ 1639692 h 12022556"/>
                  <a:gd name="connsiteX10" fmla="*/ 3361872 w 4394259"/>
                  <a:gd name="connsiteY10" fmla="*/ 3114530 h 12022556"/>
                  <a:gd name="connsiteX11" fmla="*/ 3155395 w 4394259"/>
                  <a:gd name="connsiteY11" fmla="*/ 3822453 h 12022556"/>
                  <a:gd name="connsiteX12" fmla="*/ 3243885 w 4394259"/>
                  <a:gd name="connsiteY12" fmla="*/ 4235408 h 12022556"/>
                  <a:gd name="connsiteX13" fmla="*/ 3538853 w 4394259"/>
                  <a:gd name="connsiteY13" fmla="*/ 4559872 h 12022556"/>
                  <a:gd name="connsiteX14" fmla="*/ 4040298 w 4394259"/>
                  <a:gd name="connsiteY14" fmla="*/ 4707356 h 12022556"/>
                  <a:gd name="connsiteX15" fmla="*/ 4394259 w 4394259"/>
                  <a:gd name="connsiteY15" fmla="*/ 4677859 h 12022556"/>
                  <a:gd name="connsiteX0" fmla="*/ 4316216 w 4394259"/>
                  <a:gd name="connsiteY0" fmla="*/ 11965406 h 11965406"/>
                  <a:gd name="connsiteX1" fmla="*/ 3125898 w 4394259"/>
                  <a:gd name="connsiteY1" fmla="*/ 11934066 h 11965406"/>
                  <a:gd name="connsiteX2" fmla="*/ 2240995 w 4394259"/>
                  <a:gd name="connsiteY2" fmla="*/ 11786582 h 11965406"/>
                  <a:gd name="connsiteX3" fmla="*/ 1356092 w 4394259"/>
                  <a:gd name="connsiteY3" fmla="*/ 11425861 h 11965406"/>
                  <a:gd name="connsiteX4" fmla="*/ 648169 w 4394259"/>
                  <a:gd name="connsiteY4" fmla="*/ 10577214 h 11965406"/>
                  <a:gd name="connsiteX5" fmla="*/ 235214 w 4394259"/>
                  <a:gd name="connsiteY5" fmla="*/ 9633317 h 11965406"/>
                  <a:gd name="connsiteX6" fmla="*/ 176221 w 4394259"/>
                  <a:gd name="connsiteY6" fmla="*/ 2377111 h 11965406"/>
                  <a:gd name="connsiteX7" fmla="*/ 2123008 w 4394259"/>
                  <a:gd name="connsiteY7" fmla="*/ 135356 h 11965406"/>
                  <a:gd name="connsiteX8" fmla="*/ 3627343 w 4394259"/>
                  <a:gd name="connsiteY8" fmla="*/ 400827 h 11965406"/>
                  <a:gd name="connsiteX9" fmla="*/ 3774827 w 4394259"/>
                  <a:gd name="connsiteY9" fmla="*/ 1639692 h 11965406"/>
                  <a:gd name="connsiteX10" fmla="*/ 3361872 w 4394259"/>
                  <a:gd name="connsiteY10" fmla="*/ 3114530 h 11965406"/>
                  <a:gd name="connsiteX11" fmla="*/ 3155395 w 4394259"/>
                  <a:gd name="connsiteY11" fmla="*/ 3822453 h 11965406"/>
                  <a:gd name="connsiteX12" fmla="*/ 3243885 w 4394259"/>
                  <a:gd name="connsiteY12" fmla="*/ 4235408 h 11965406"/>
                  <a:gd name="connsiteX13" fmla="*/ 3538853 w 4394259"/>
                  <a:gd name="connsiteY13" fmla="*/ 4559872 h 11965406"/>
                  <a:gd name="connsiteX14" fmla="*/ 4040298 w 4394259"/>
                  <a:gd name="connsiteY14" fmla="*/ 4707356 h 11965406"/>
                  <a:gd name="connsiteX15" fmla="*/ 4394259 w 4394259"/>
                  <a:gd name="connsiteY15" fmla="*/ 4677859 h 11965406"/>
                  <a:gd name="connsiteX0" fmla="*/ 4316216 w 4394259"/>
                  <a:gd name="connsiteY0" fmla="*/ 11921479 h 11921479"/>
                  <a:gd name="connsiteX1" fmla="*/ 3125898 w 4394259"/>
                  <a:gd name="connsiteY1" fmla="*/ 11890139 h 11921479"/>
                  <a:gd name="connsiteX2" fmla="*/ 2240995 w 4394259"/>
                  <a:gd name="connsiteY2" fmla="*/ 11742655 h 11921479"/>
                  <a:gd name="connsiteX3" fmla="*/ 1356092 w 4394259"/>
                  <a:gd name="connsiteY3" fmla="*/ 11381934 h 11921479"/>
                  <a:gd name="connsiteX4" fmla="*/ 648169 w 4394259"/>
                  <a:gd name="connsiteY4" fmla="*/ 10533287 h 11921479"/>
                  <a:gd name="connsiteX5" fmla="*/ 235214 w 4394259"/>
                  <a:gd name="connsiteY5" fmla="*/ 9589390 h 11921479"/>
                  <a:gd name="connsiteX6" fmla="*/ 176221 w 4394259"/>
                  <a:gd name="connsiteY6" fmla="*/ 2333184 h 11921479"/>
                  <a:gd name="connsiteX7" fmla="*/ 2123008 w 4394259"/>
                  <a:gd name="connsiteY7" fmla="*/ 91429 h 11921479"/>
                  <a:gd name="connsiteX8" fmla="*/ 3608293 w 4394259"/>
                  <a:gd name="connsiteY8" fmla="*/ 547400 h 11921479"/>
                  <a:gd name="connsiteX9" fmla="*/ 3774827 w 4394259"/>
                  <a:gd name="connsiteY9" fmla="*/ 1595765 h 11921479"/>
                  <a:gd name="connsiteX10" fmla="*/ 3361872 w 4394259"/>
                  <a:gd name="connsiteY10" fmla="*/ 3070603 h 11921479"/>
                  <a:gd name="connsiteX11" fmla="*/ 3155395 w 4394259"/>
                  <a:gd name="connsiteY11" fmla="*/ 3778526 h 11921479"/>
                  <a:gd name="connsiteX12" fmla="*/ 3243885 w 4394259"/>
                  <a:gd name="connsiteY12" fmla="*/ 4191481 h 11921479"/>
                  <a:gd name="connsiteX13" fmla="*/ 3538853 w 4394259"/>
                  <a:gd name="connsiteY13" fmla="*/ 4515945 h 11921479"/>
                  <a:gd name="connsiteX14" fmla="*/ 4040298 w 4394259"/>
                  <a:gd name="connsiteY14" fmla="*/ 4663429 h 11921479"/>
                  <a:gd name="connsiteX15" fmla="*/ 4394259 w 4394259"/>
                  <a:gd name="connsiteY15" fmla="*/ 4633932 h 11921479"/>
                  <a:gd name="connsiteX0" fmla="*/ 4321695 w 4399738"/>
                  <a:gd name="connsiteY0" fmla="*/ 11921479 h 11921479"/>
                  <a:gd name="connsiteX1" fmla="*/ 3131377 w 4399738"/>
                  <a:gd name="connsiteY1" fmla="*/ 11890139 h 11921479"/>
                  <a:gd name="connsiteX2" fmla="*/ 2246474 w 4399738"/>
                  <a:gd name="connsiteY2" fmla="*/ 11742655 h 11921479"/>
                  <a:gd name="connsiteX3" fmla="*/ 1361571 w 4399738"/>
                  <a:gd name="connsiteY3" fmla="*/ 11381934 h 11921479"/>
                  <a:gd name="connsiteX4" fmla="*/ 653648 w 4399738"/>
                  <a:gd name="connsiteY4" fmla="*/ 10533287 h 11921479"/>
                  <a:gd name="connsiteX5" fmla="*/ 240693 w 4399738"/>
                  <a:gd name="connsiteY5" fmla="*/ 9589390 h 11921479"/>
                  <a:gd name="connsiteX6" fmla="*/ 181700 w 4399738"/>
                  <a:gd name="connsiteY6" fmla="*/ 2333184 h 11921479"/>
                  <a:gd name="connsiteX7" fmla="*/ 2204687 w 4399738"/>
                  <a:gd name="connsiteY7" fmla="*/ 91429 h 11921479"/>
                  <a:gd name="connsiteX8" fmla="*/ 3613772 w 4399738"/>
                  <a:gd name="connsiteY8" fmla="*/ 547400 h 11921479"/>
                  <a:gd name="connsiteX9" fmla="*/ 3780306 w 4399738"/>
                  <a:gd name="connsiteY9" fmla="*/ 1595765 h 11921479"/>
                  <a:gd name="connsiteX10" fmla="*/ 3367351 w 4399738"/>
                  <a:gd name="connsiteY10" fmla="*/ 3070603 h 11921479"/>
                  <a:gd name="connsiteX11" fmla="*/ 3160874 w 4399738"/>
                  <a:gd name="connsiteY11" fmla="*/ 3778526 h 11921479"/>
                  <a:gd name="connsiteX12" fmla="*/ 3249364 w 4399738"/>
                  <a:gd name="connsiteY12" fmla="*/ 4191481 h 11921479"/>
                  <a:gd name="connsiteX13" fmla="*/ 3544332 w 4399738"/>
                  <a:gd name="connsiteY13" fmla="*/ 4515945 h 11921479"/>
                  <a:gd name="connsiteX14" fmla="*/ 4045777 w 4399738"/>
                  <a:gd name="connsiteY14" fmla="*/ 4663429 h 11921479"/>
                  <a:gd name="connsiteX15" fmla="*/ 4399738 w 4399738"/>
                  <a:gd name="connsiteY15" fmla="*/ 4633932 h 11921479"/>
                  <a:gd name="connsiteX0" fmla="*/ 4321695 w 4399738"/>
                  <a:gd name="connsiteY0" fmla="*/ 11877599 h 11877599"/>
                  <a:gd name="connsiteX1" fmla="*/ 3131377 w 4399738"/>
                  <a:gd name="connsiteY1" fmla="*/ 11846259 h 11877599"/>
                  <a:gd name="connsiteX2" fmla="*/ 2246474 w 4399738"/>
                  <a:gd name="connsiteY2" fmla="*/ 11698775 h 11877599"/>
                  <a:gd name="connsiteX3" fmla="*/ 1361571 w 4399738"/>
                  <a:gd name="connsiteY3" fmla="*/ 11338054 h 11877599"/>
                  <a:gd name="connsiteX4" fmla="*/ 653648 w 4399738"/>
                  <a:gd name="connsiteY4" fmla="*/ 10489407 h 11877599"/>
                  <a:gd name="connsiteX5" fmla="*/ 240693 w 4399738"/>
                  <a:gd name="connsiteY5" fmla="*/ 9545510 h 11877599"/>
                  <a:gd name="connsiteX6" fmla="*/ 181700 w 4399738"/>
                  <a:gd name="connsiteY6" fmla="*/ 2289304 h 11877599"/>
                  <a:gd name="connsiteX7" fmla="*/ 2204687 w 4399738"/>
                  <a:gd name="connsiteY7" fmla="*/ 47549 h 11877599"/>
                  <a:gd name="connsiteX8" fmla="*/ 3613772 w 4399738"/>
                  <a:gd name="connsiteY8" fmla="*/ 503520 h 11877599"/>
                  <a:gd name="connsiteX9" fmla="*/ 3780306 w 4399738"/>
                  <a:gd name="connsiteY9" fmla="*/ 1551885 h 11877599"/>
                  <a:gd name="connsiteX10" fmla="*/ 3367351 w 4399738"/>
                  <a:gd name="connsiteY10" fmla="*/ 3026723 h 11877599"/>
                  <a:gd name="connsiteX11" fmla="*/ 3160874 w 4399738"/>
                  <a:gd name="connsiteY11" fmla="*/ 3734646 h 11877599"/>
                  <a:gd name="connsiteX12" fmla="*/ 3249364 w 4399738"/>
                  <a:gd name="connsiteY12" fmla="*/ 4147601 h 11877599"/>
                  <a:gd name="connsiteX13" fmla="*/ 3544332 w 4399738"/>
                  <a:gd name="connsiteY13" fmla="*/ 4472065 h 11877599"/>
                  <a:gd name="connsiteX14" fmla="*/ 4045777 w 4399738"/>
                  <a:gd name="connsiteY14" fmla="*/ 4619549 h 11877599"/>
                  <a:gd name="connsiteX15" fmla="*/ 4399738 w 4399738"/>
                  <a:gd name="connsiteY15" fmla="*/ 4590052 h 11877599"/>
                  <a:gd name="connsiteX0" fmla="*/ 4321695 w 4399738"/>
                  <a:gd name="connsiteY0" fmla="*/ 11884447 h 11884447"/>
                  <a:gd name="connsiteX1" fmla="*/ 3131377 w 4399738"/>
                  <a:gd name="connsiteY1" fmla="*/ 11853107 h 11884447"/>
                  <a:gd name="connsiteX2" fmla="*/ 2246474 w 4399738"/>
                  <a:gd name="connsiteY2" fmla="*/ 11705623 h 11884447"/>
                  <a:gd name="connsiteX3" fmla="*/ 1361571 w 4399738"/>
                  <a:gd name="connsiteY3" fmla="*/ 11344902 h 11884447"/>
                  <a:gd name="connsiteX4" fmla="*/ 653648 w 4399738"/>
                  <a:gd name="connsiteY4" fmla="*/ 10496255 h 11884447"/>
                  <a:gd name="connsiteX5" fmla="*/ 240693 w 4399738"/>
                  <a:gd name="connsiteY5" fmla="*/ 9552358 h 11884447"/>
                  <a:gd name="connsiteX6" fmla="*/ 181700 w 4399738"/>
                  <a:gd name="connsiteY6" fmla="*/ 2296152 h 11884447"/>
                  <a:gd name="connsiteX7" fmla="*/ 2204687 w 4399738"/>
                  <a:gd name="connsiteY7" fmla="*/ 54397 h 11884447"/>
                  <a:gd name="connsiteX8" fmla="*/ 3613772 w 4399738"/>
                  <a:gd name="connsiteY8" fmla="*/ 510368 h 11884447"/>
                  <a:gd name="connsiteX9" fmla="*/ 3780306 w 4399738"/>
                  <a:gd name="connsiteY9" fmla="*/ 1558733 h 11884447"/>
                  <a:gd name="connsiteX10" fmla="*/ 3367351 w 4399738"/>
                  <a:gd name="connsiteY10" fmla="*/ 3033571 h 11884447"/>
                  <a:gd name="connsiteX11" fmla="*/ 3160874 w 4399738"/>
                  <a:gd name="connsiteY11" fmla="*/ 3741494 h 11884447"/>
                  <a:gd name="connsiteX12" fmla="*/ 3249364 w 4399738"/>
                  <a:gd name="connsiteY12" fmla="*/ 4154449 h 11884447"/>
                  <a:gd name="connsiteX13" fmla="*/ 3544332 w 4399738"/>
                  <a:gd name="connsiteY13" fmla="*/ 4478913 h 11884447"/>
                  <a:gd name="connsiteX14" fmla="*/ 4045777 w 4399738"/>
                  <a:gd name="connsiteY14" fmla="*/ 4626397 h 11884447"/>
                  <a:gd name="connsiteX15" fmla="*/ 4399738 w 4399738"/>
                  <a:gd name="connsiteY15" fmla="*/ 4596900 h 11884447"/>
                  <a:gd name="connsiteX0" fmla="*/ 4321695 w 4399738"/>
                  <a:gd name="connsiteY0" fmla="*/ 11884447 h 11884447"/>
                  <a:gd name="connsiteX1" fmla="*/ 3131377 w 4399738"/>
                  <a:gd name="connsiteY1" fmla="*/ 11853107 h 11884447"/>
                  <a:gd name="connsiteX2" fmla="*/ 2246474 w 4399738"/>
                  <a:gd name="connsiteY2" fmla="*/ 11705623 h 11884447"/>
                  <a:gd name="connsiteX3" fmla="*/ 1361571 w 4399738"/>
                  <a:gd name="connsiteY3" fmla="*/ 11344902 h 11884447"/>
                  <a:gd name="connsiteX4" fmla="*/ 653648 w 4399738"/>
                  <a:gd name="connsiteY4" fmla="*/ 10496255 h 11884447"/>
                  <a:gd name="connsiteX5" fmla="*/ 240693 w 4399738"/>
                  <a:gd name="connsiteY5" fmla="*/ 9552358 h 11884447"/>
                  <a:gd name="connsiteX6" fmla="*/ 181700 w 4399738"/>
                  <a:gd name="connsiteY6" fmla="*/ 2296152 h 11884447"/>
                  <a:gd name="connsiteX7" fmla="*/ 2204687 w 4399738"/>
                  <a:gd name="connsiteY7" fmla="*/ 54397 h 11884447"/>
                  <a:gd name="connsiteX8" fmla="*/ 3613772 w 4399738"/>
                  <a:gd name="connsiteY8" fmla="*/ 510368 h 11884447"/>
                  <a:gd name="connsiteX9" fmla="*/ 3780306 w 4399738"/>
                  <a:gd name="connsiteY9" fmla="*/ 1558733 h 11884447"/>
                  <a:gd name="connsiteX10" fmla="*/ 3310201 w 4399738"/>
                  <a:gd name="connsiteY10" fmla="*/ 3014521 h 11884447"/>
                  <a:gd name="connsiteX11" fmla="*/ 3160874 w 4399738"/>
                  <a:gd name="connsiteY11" fmla="*/ 3741494 h 11884447"/>
                  <a:gd name="connsiteX12" fmla="*/ 3249364 w 4399738"/>
                  <a:gd name="connsiteY12" fmla="*/ 4154449 h 11884447"/>
                  <a:gd name="connsiteX13" fmla="*/ 3544332 w 4399738"/>
                  <a:gd name="connsiteY13" fmla="*/ 4478913 h 11884447"/>
                  <a:gd name="connsiteX14" fmla="*/ 4045777 w 4399738"/>
                  <a:gd name="connsiteY14" fmla="*/ 4626397 h 11884447"/>
                  <a:gd name="connsiteX15" fmla="*/ 4399738 w 4399738"/>
                  <a:gd name="connsiteY15" fmla="*/ 4596900 h 11884447"/>
                  <a:gd name="connsiteX0" fmla="*/ 4321695 w 4321695"/>
                  <a:gd name="connsiteY0" fmla="*/ 11884447 h 11884447"/>
                  <a:gd name="connsiteX1" fmla="*/ 3131377 w 4321695"/>
                  <a:gd name="connsiteY1" fmla="*/ 11853107 h 11884447"/>
                  <a:gd name="connsiteX2" fmla="*/ 2246474 w 4321695"/>
                  <a:gd name="connsiteY2" fmla="*/ 11705623 h 11884447"/>
                  <a:gd name="connsiteX3" fmla="*/ 1361571 w 4321695"/>
                  <a:gd name="connsiteY3" fmla="*/ 11344902 h 11884447"/>
                  <a:gd name="connsiteX4" fmla="*/ 653648 w 4321695"/>
                  <a:gd name="connsiteY4" fmla="*/ 10496255 h 11884447"/>
                  <a:gd name="connsiteX5" fmla="*/ 240693 w 4321695"/>
                  <a:gd name="connsiteY5" fmla="*/ 9552358 h 11884447"/>
                  <a:gd name="connsiteX6" fmla="*/ 181700 w 4321695"/>
                  <a:gd name="connsiteY6" fmla="*/ 2296152 h 11884447"/>
                  <a:gd name="connsiteX7" fmla="*/ 2204687 w 4321695"/>
                  <a:gd name="connsiteY7" fmla="*/ 54397 h 11884447"/>
                  <a:gd name="connsiteX8" fmla="*/ 3613772 w 4321695"/>
                  <a:gd name="connsiteY8" fmla="*/ 510368 h 11884447"/>
                  <a:gd name="connsiteX9" fmla="*/ 3780306 w 4321695"/>
                  <a:gd name="connsiteY9" fmla="*/ 1558733 h 11884447"/>
                  <a:gd name="connsiteX10" fmla="*/ 3310201 w 4321695"/>
                  <a:gd name="connsiteY10" fmla="*/ 3014521 h 11884447"/>
                  <a:gd name="connsiteX11" fmla="*/ 3160874 w 4321695"/>
                  <a:gd name="connsiteY11" fmla="*/ 3741494 h 11884447"/>
                  <a:gd name="connsiteX12" fmla="*/ 3249364 w 4321695"/>
                  <a:gd name="connsiteY12" fmla="*/ 4154449 h 11884447"/>
                  <a:gd name="connsiteX13" fmla="*/ 3544332 w 4321695"/>
                  <a:gd name="connsiteY13" fmla="*/ 4478913 h 11884447"/>
                  <a:gd name="connsiteX14" fmla="*/ 4045777 w 4321695"/>
                  <a:gd name="connsiteY14" fmla="*/ 4626397 h 11884447"/>
                  <a:gd name="connsiteX15" fmla="*/ 4304488 w 4321695"/>
                  <a:gd name="connsiteY15" fmla="*/ 4654050 h 11884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321695" h="11884447">
                    <a:moveTo>
                      <a:pt x="4321695" y="11884447"/>
                    </a:moveTo>
                    <a:cubicBezTo>
                      <a:pt x="3891533" y="11859866"/>
                      <a:pt x="3477247" y="11882911"/>
                      <a:pt x="3131377" y="11853107"/>
                    </a:cubicBezTo>
                    <a:cubicBezTo>
                      <a:pt x="2785507" y="11823303"/>
                      <a:pt x="2541442" y="11790324"/>
                      <a:pt x="2246474" y="11705623"/>
                    </a:cubicBezTo>
                    <a:cubicBezTo>
                      <a:pt x="1951506" y="11620922"/>
                      <a:pt x="1627042" y="11546463"/>
                      <a:pt x="1361571" y="11344902"/>
                    </a:cubicBezTo>
                    <a:cubicBezTo>
                      <a:pt x="1096100" y="11143341"/>
                      <a:pt x="840461" y="10795012"/>
                      <a:pt x="653648" y="10496255"/>
                    </a:cubicBezTo>
                    <a:cubicBezTo>
                      <a:pt x="466835" y="10197498"/>
                      <a:pt x="452701" y="10195142"/>
                      <a:pt x="240693" y="9552358"/>
                    </a:cubicBezTo>
                    <a:cubicBezTo>
                      <a:pt x="28685" y="8909574"/>
                      <a:pt x="-145632" y="3879145"/>
                      <a:pt x="181700" y="2296152"/>
                    </a:cubicBezTo>
                    <a:cubicBezTo>
                      <a:pt x="509032" y="713159"/>
                      <a:pt x="1575525" y="237728"/>
                      <a:pt x="2204687" y="54397"/>
                    </a:cubicBezTo>
                    <a:cubicBezTo>
                      <a:pt x="2833849" y="-128934"/>
                      <a:pt x="3389269" y="183445"/>
                      <a:pt x="3613772" y="510368"/>
                    </a:cubicBezTo>
                    <a:cubicBezTo>
                      <a:pt x="3838275" y="837291"/>
                      <a:pt x="3830901" y="1141374"/>
                      <a:pt x="3780306" y="1558733"/>
                    </a:cubicBezTo>
                    <a:cubicBezTo>
                      <a:pt x="3729711" y="1976092"/>
                      <a:pt x="3413440" y="2650727"/>
                      <a:pt x="3310201" y="3014521"/>
                    </a:cubicBezTo>
                    <a:cubicBezTo>
                      <a:pt x="3206962" y="3378314"/>
                      <a:pt x="3171013" y="3551506"/>
                      <a:pt x="3160874" y="3741494"/>
                    </a:cubicBezTo>
                    <a:cubicBezTo>
                      <a:pt x="3150735" y="3931482"/>
                      <a:pt x="3185454" y="4031546"/>
                      <a:pt x="3249364" y="4154449"/>
                    </a:cubicBezTo>
                    <a:cubicBezTo>
                      <a:pt x="3313274" y="4277352"/>
                      <a:pt x="3411596" y="4400255"/>
                      <a:pt x="3544332" y="4478913"/>
                    </a:cubicBezTo>
                    <a:cubicBezTo>
                      <a:pt x="3677067" y="4557571"/>
                      <a:pt x="3919084" y="4597208"/>
                      <a:pt x="4045777" y="4626397"/>
                    </a:cubicBezTo>
                    <a:cubicBezTo>
                      <a:pt x="4172470" y="4655587"/>
                      <a:pt x="4198791" y="4678630"/>
                      <a:pt x="4304488" y="4654050"/>
                    </a:cubicBezTo>
                  </a:path>
                </a:pathLst>
              </a:custGeom>
              <a:noFill/>
              <a:ln w="127000"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BA6D4DEB-7CA8-4A62-B782-54185F7E1C68}"/>
                  </a:ext>
                </a:extLst>
              </p:cNvPr>
              <p:cNvSpPr/>
              <p:nvPr/>
            </p:nvSpPr>
            <p:spPr>
              <a:xfrm flipH="1">
                <a:off x="4750915" y="20180390"/>
                <a:ext cx="4321695" cy="11884447"/>
              </a:xfrm>
              <a:custGeom>
                <a:avLst/>
                <a:gdLst>
                  <a:gd name="connsiteX0" fmla="*/ 4301066 w 4360059"/>
                  <a:gd name="connsiteY0" fmla="*/ 12022556 h 12022556"/>
                  <a:gd name="connsiteX1" fmla="*/ 3091698 w 4360059"/>
                  <a:gd name="connsiteY1" fmla="*/ 11934066 h 12022556"/>
                  <a:gd name="connsiteX2" fmla="*/ 2206795 w 4360059"/>
                  <a:gd name="connsiteY2" fmla="*/ 11786582 h 12022556"/>
                  <a:gd name="connsiteX3" fmla="*/ 1321892 w 4360059"/>
                  <a:gd name="connsiteY3" fmla="*/ 11521111 h 12022556"/>
                  <a:gd name="connsiteX4" fmla="*/ 613969 w 4360059"/>
                  <a:gd name="connsiteY4" fmla="*/ 10577214 h 12022556"/>
                  <a:gd name="connsiteX5" fmla="*/ 201014 w 4360059"/>
                  <a:gd name="connsiteY5" fmla="*/ 9633317 h 12022556"/>
                  <a:gd name="connsiteX6" fmla="*/ 142021 w 4360059"/>
                  <a:gd name="connsiteY6" fmla="*/ 2377111 h 12022556"/>
                  <a:gd name="connsiteX7" fmla="*/ 2088808 w 4360059"/>
                  <a:gd name="connsiteY7" fmla="*/ 135356 h 12022556"/>
                  <a:gd name="connsiteX8" fmla="*/ 3593143 w 4360059"/>
                  <a:gd name="connsiteY8" fmla="*/ 400827 h 12022556"/>
                  <a:gd name="connsiteX9" fmla="*/ 3740627 w 4360059"/>
                  <a:gd name="connsiteY9" fmla="*/ 1639692 h 12022556"/>
                  <a:gd name="connsiteX10" fmla="*/ 3327672 w 4360059"/>
                  <a:gd name="connsiteY10" fmla="*/ 3114530 h 12022556"/>
                  <a:gd name="connsiteX11" fmla="*/ 3121195 w 4360059"/>
                  <a:gd name="connsiteY11" fmla="*/ 3822453 h 12022556"/>
                  <a:gd name="connsiteX12" fmla="*/ 3209685 w 4360059"/>
                  <a:gd name="connsiteY12" fmla="*/ 4235408 h 12022556"/>
                  <a:gd name="connsiteX13" fmla="*/ 3504653 w 4360059"/>
                  <a:gd name="connsiteY13" fmla="*/ 4559872 h 12022556"/>
                  <a:gd name="connsiteX14" fmla="*/ 4006098 w 4360059"/>
                  <a:gd name="connsiteY14" fmla="*/ 4707356 h 12022556"/>
                  <a:gd name="connsiteX15" fmla="*/ 4360059 w 4360059"/>
                  <a:gd name="connsiteY15" fmla="*/ 4677859 h 12022556"/>
                  <a:gd name="connsiteX0" fmla="*/ 4335266 w 4394259"/>
                  <a:gd name="connsiteY0" fmla="*/ 12022556 h 12022556"/>
                  <a:gd name="connsiteX1" fmla="*/ 3125898 w 4394259"/>
                  <a:gd name="connsiteY1" fmla="*/ 11934066 h 12022556"/>
                  <a:gd name="connsiteX2" fmla="*/ 2240995 w 4394259"/>
                  <a:gd name="connsiteY2" fmla="*/ 11786582 h 12022556"/>
                  <a:gd name="connsiteX3" fmla="*/ 1356092 w 4394259"/>
                  <a:gd name="connsiteY3" fmla="*/ 11521111 h 12022556"/>
                  <a:gd name="connsiteX4" fmla="*/ 648169 w 4394259"/>
                  <a:gd name="connsiteY4" fmla="*/ 10577214 h 12022556"/>
                  <a:gd name="connsiteX5" fmla="*/ 235214 w 4394259"/>
                  <a:gd name="connsiteY5" fmla="*/ 9633317 h 12022556"/>
                  <a:gd name="connsiteX6" fmla="*/ 176221 w 4394259"/>
                  <a:gd name="connsiteY6" fmla="*/ 2377111 h 12022556"/>
                  <a:gd name="connsiteX7" fmla="*/ 2123008 w 4394259"/>
                  <a:gd name="connsiteY7" fmla="*/ 135356 h 12022556"/>
                  <a:gd name="connsiteX8" fmla="*/ 3627343 w 4394259"/>
                  <a:gd name="connsiteY8" fmla="*/ 400827 h 12022556"/>
                  <a:gd name="connsiteX9" fmla="*/ 3774827 w 4394259"/>
                  <a:gd name="connsiteY9" fmla="*/ 1639692 h 12022556"/>
                  <a:gd name="connsiteX10" fmla="*/ 3361872 w 4394259"/>
                  <a:gd name="connsiteY10" fmla="*/ 3114530 h 12022556"/>
                  <a:gd name="connsiteX11" fmla="*/ 3155395 w 4394259"/>
                  <a:gd name="connsiteY11" fmla="*/ 3822453 h 12022556"/>
                  <a:gd name="connsiteX12" fmla="*/ 3243885 w 4394259"/>
                  <a:gd name="connsiteY12" fmla="*/ 4235408 h 12022556"/>
                  <a:gd name="connsiteX13" fmla="*/ 3538853 w 4394259"/>
                  <a:gd name="connsiteY13" fmla="*/ 4559872 h 12022556"/>
                  <a:gd name="connsiteX14" fmla="*/ 4040298 w 4394259"/>
                  <a:gd name="connsiteY14" fmla="*/ 4707356 h 12022556"/>
                  <a:gd name="connsiteX15" fmla="*/ 4394259 w 4394259"/>
                  <a:gd name="connsiteY15" fmla="*/ 4677859 h 12022556"/>
                  <a:gd name="connsiteX0" fmla="*/ 4335266 w 4394259"/>
                  <a:gd name="connsiteY0" fmla="*/ 12022556 h 12022556"/>
                  <a:gd name="connsiteX1" fmla="*/ 3125898 w 4394259"/>
                  <a:gd name="connsiteY1" fmla="*/ 11934066 h 12022556"/>
                  <a:gd name="connsiteX2" fmla="*/ 2240995 w 4394259"/>
                  <a:gd name="connsiteY2" fmla="*/ 11786582 h 12022556"/>
                  <a:gd name="connsiteX3" fmla="*/ 1356092 w 4394259"/>
                  <a:gd name="connsiteY3" fmla="*/ 11425861 h 12022556"/>
                  <a:gd name="connsiteX4" fmla="*/ 648169 w 4394259"/>
                  <a:gd name="connsiteY4" fmla="*/ 10577214 h 12022556"/>
                  <a:gd name="connsiteX5" fmla="*/ 235214 w 4394259"/>
                  <a:gd name="connsiteY5" fmla="*/ 9633317 h 12022556"/>
                  <a:gd name="connsiteX6" fmla="*/ 176221 w 4394259"/>
                  <a:gd name="connsiteY6" fmla="*/ 2377111 h 12022556"/>
                  <a:gd name="connsiteX7" fmla="*/ 2123008 w 4394259"/>
                  <a:gd name="connsiteY7" fmla="*/ 135356 h 12022556"/>
                  <a:gd name="connsiteX8" fmla="*/ 3627343 w 4394259"/>
                  <a:gd name="connsiteY8" fmla="*/ 400827 h 12022556"/>
                  <a:gd name="connsiteX9" fmla="*/ 3774827 w 4394259"/>
                  <a:gd name="connsiteY9" fmla="*/ 1639692 h 12022556"/>
                  <a:gd name="connsiteX10" fmla="*/ 3361872 w 4394259"/>
                  <a:gd name="connsiteY10" fmla="*/ 3114530 h 12022556"/>
                  <a:gd name="connsiteX11" fmla="*/ 3155395 w 4394259"/>
                  <a:gd name="connsiteY11" fmla="*/ 3822453 h 12022556"/>
                  <a:gd name="connsiteX12" fmla="*/ 3243885 w 4394259"/>
                  <a:gd name="connsiteY12" fmla="*/ 4235408 h 12022556"/>
                  <a:gd name="connsiteX13" fmla="*/ 3538853 w 4394259"/>
                  <a:gd name="connsiteY13" fmla="*/ 4559872 h 12022556"/>
                  <a:gd name="connsiteX14" fmla="*/ 4040298 w 4394259"/>
                  <a:gd name="connsiteY14" fmla="*/ 4707356 h 12022556"/>
                  <a:gd name="connsiteX15" fmla="*/ 4394259 w 4394259"/>
                  <a:gd name="connsiteY15" fmla="*/ 4677859 h 12022556"/>
                  <a:gd name="connsiteX0" fmla="*/ 4316216 w 4394259"/>
                  <a:gd name="connsiteY0" fmla="*/ 11965406 h 11965406"/>
                  <a:gd name="connsiteX1" fmla="*/ 3125898 w 4394259"/>
                  <a:gd name="connsiteY1" fmla="*/ 11934066 h 11965406"/>
                  <a:gd name="connsiteX2" fmla="*/ 2240995 w 4394259"/>
                  <a:gd name="connsiteY2" fmla="*/ 11786582 h 11965406"/>
                  <a:gd name="connsiteX3" fmla="*/ 1356092 w 4394259"/>
                  <a:gd name="connsiteY3" fmla="*/ 11425861 h 11965406"/>
                  <a:gd name="connsiteX4" fmla="*/ 648169 w 4394259"/>
                  <a:gd name="connsiteY4" fmla="*/ 10577214 h 11965406"/>
                  <a:gd name="connsiteX5" fmla="*/ 235214 w 4394259"/>
                  <a:gd name="connsiteY5" fmla="*/ 9633317 h 11965406"/>
                  <a:gd name="connsiteX6" fmla="*/ 176221 w 4394259"/>
                  <a:gd name="connsiteY6" fmla="*/ 2377111 h 11965406"/>
                  <a:gd name="connsiteX7" fmla="*/ 2123008 w 4394259"/>
                  <a:gd name="connsiteY7" fmla="*/ 135356 h 11965406"/>
                  <a:gd name="connsiteX8" fmla="*/ 3627343 w 4394259"/>
                  <a:gd name="connsiteY8" fmla="*/ 400827 h 11965406"/>
                  <a:gd name="connsiteX9" fmla="*/ 3774827 w 4394259"/>
                  <a:gd name="connsiteY9" fmla="*/ 1639692 h 11965406"/>
                  <a:gd name="connsiteX10" fmla="*/ 3361872 w 4394259"/>
                  <a:gd name="connsiteY10" fmla="*/ 3114530 h 11965406"/>
                  <a:gd name="connsiteX11" fmla="*/ 3155395 w 4394259"/>
                  <a:gd name="connsiteY11" fmla="*/ 3822453 h 11965406"/>
                  <a:gd name="connsiteX12" fmla="*/ 3243885 w 4394259"/>
                  <a:gd name="connsiteY12" fmla="*/ 4235408 h 11965406"/>
                  <a:gd name="connsiteX13" fmla="*/ 3538853 w 4394259"/>
                  <a:gd name="connsiteY13" fmla="*/ 4559872 h 11965406"/>
                  <a:gd name="connsiteX14" fmla="*/ 4040298 w 4394259"/>
                  <a:gd name="connsiteY14" fmla="*/ 4707356 h 11965406"/>
                  <a:gd name="connsiteX15" fmla="*/ 4394259 w 4394259"/>
                  <a:gd name="connsiteY15" fmla="*/ 4677859 h 11965406"/>
                  <a:gd name="connsiteX0" fmla="*/ 4316216 w 4394259"/>
                  <a:gd name="connsiteY0" fmla="*/ 11921479 h 11921479"/>
                  <a:gd name="connsiteX1" fmla="*/ 3125898 w 4394259"/>
                  <a:gd name="connsiteY1" fmla="*/ 11890139 h 11921479"/>
                  <a:gd name="connsiteX2" fmla="*/ 2240995 w 4394259"/>
                  <a:gd name="connsiteY2" fmla="*/ 11742655 h 11921479"/>
                  <a:gd name="connsiteX3" fmla="*/ 1356092 w 4394259"/>
                  <a:gd name="connsiteY3" fmla="*/ 11381934 h 11921479"/>
                  <a:gd name="connsiteX4" fmla="*/ 648169 w 4394259"/>
                  <a:gd name="connsiteY4" fmla="*/ 10533287 h 11921479"/>
                  <a:gd name="connsiteX5" fmla="*/ 235214 w 4394259"/>
                  <a:gd name="connsiteY5" fmla="*/ 9589390 h 11921479"/>
                  <a:gd name="connsiteX6" fmla="*/ 176221 w 4394259"/>
                  <a:gd name="connsiteY6" fmla="*/ 2333184 h 11921479"/>
                  <a:gd name="connsiteX7" fmla="*/ 2123008 w 4394259"/>
                  <a:gd name="connsiteY7" fmla="*/ 91429 h 11921479"/>
                  <a:gd name="connsiteX8" fmla="*/ 3608293 w 4394259"/>
                  <a:gd name="connsiteY8" fmla="*/ 547400 h 11921479"/>
                  <a:gd name="connsiteX9" fmla="*/ 3774827 w 4394259"/>
                  <a:gd name="connsiteY9" fmla="*/ 1595765 h 11921479"/>
                  <a:gd name="connsiteX10" fmla="*/ 3361872 w 4394259"/>
                  <a:gd name="connsiteY10" fmla="*/ 3070603 h 11921479"/>
                  <a:gd name="connsiteX11" fmla="*/ 3155395 w 4394259"/>
                  <a:gd name="connsiteY11" fmla="*/ 3778526 h 11921479"/>
                  <a:gd name="connsiteX12" fmla="*/ 3243885 w 4394259"/>
                  <a:gd name="connsiteY12" fmla="*/ 4191481 h 11921479"/>
                  <a:gd name="connsiteX13" fmla="*/ 3538853 w 4394259"/>
                  <a:gd name="connsiteY13" fmla="*/ 4515945 h 11921479"/>
                  <a:gd name="connsiteX14" fmla="*/ 4040298 w 4394259"/>
                  <a:gd name="connsiteY14" fmla="*/ 4663429 h 11921479"/>
                  <a:gd name="connsiteX15" fmla="*/ 4394259 w 4394259"/>
                  <a:gd name="connsiteY15" fmla="*/ 4633932 h 11921479"/>
                  <a:gd name="connsiteX0" fmla="*/ 4321695 w 4399738"/>
                  <a:gd name="connsiteY0" fmla="*/ 11921479 h 11921479"/>
                  <a:gd name="connsiteX1" fmla="*/ 3131377 w 4399738"/>
                  <a:gd name="connsiteY1" fmla="*/ 11890139 h 11921479"/>
                  <a:gd name="connsiteX2" fmla="*/ 2246474 w 4399738"/>
                  <a:gd name="connsiteY2" fmla="*/ 11742655 h 11921479"/>
                  <a:gd name="connsiteX3" fmla="*/ 1361571 w 4399738"/>
                  <a:gd name="connsiteY3" fmla="*/ 11381934 h 11921479"/>
                  <a:gd name="connsiteX4" fmla="*/ 653648 w 4399738"/>
                  <a:gd name="connsiteY4" fmla="*/ 10533287 h 11921479"/>
                  <a:gd name="connsiteX5" fmla="*/ 240693 w 4399738"/>
                  <a:gd name="connsiteY5" fmla="*/ 9589390 h 11921479"/>
                  <a:gd name="connsiteX6" fmla="*/ 181700 w 4399738"/>
                  <a:gd name="connsiteY6" fmla="*/ 2333184 h 11921479"/>
                  <a:gd name="connsiteX7" fmla="*/ 2204687 w 4399738"/>
                  <a:gd name="connsiteY7" fmla="*/ 91429 h 11921479"/>
                  <a:gd name="connsiteX8" fmla="*/ 3613772 w 4399738"/>
                  <a:gd name="connsiteY8" fmla="*/ 547400 h 11921479"/>
                  <a:gd name="connsiteX9" fmla="*/ 3780306 w 4399738"/>
                  <a:gd name="connsiteY9" fmla="*/ 1595765 h 11921479"/>
                  <a:gd name="connsiteX10" fmla="*/ 3367351 w 4399738"/>
                  <a:gd name="connsiteY10" fmla="*/ 3070603 h 11921479"/>
                  <a:gd name="connsiteX11" fmla="*/ 3160874 w 4399738"/>
                  <a:gd name="connsiteY11" fmla="*/ 3778526 h 11921479"/>
                  <a:gd name="connsiteX12" fmla="*/ 3249364 w 4399738"/>
                  <a:gd name="connsiteY12" fmla="*/ 4191481 h 11921479"/>
                  <a:gd name="connsiteX13" fmla="*/ 3544332 w 4399738"/>
                  <a:gd name="connsiteY13" fmla="*/ 4515945 h 11921479"/>
                  <a:gd name="connsiteX14" fmla="*/ 4045777 w 4399738"/>
                  <a:gd name="connsiteY14" fmla="*/ 4663429 h 11921479"/>
                  <a:gd name="connsiteX15" fmla="*/ 4399738 w 4399738"/>
                  <a:gd name="connsiteY15" fmla="*/ 4633932 h 11921479"/>
                  <a:gd name="connsiteX0" fmla="*/ 4321695 w 4399738"/>
                  <a:gd name="connsiteY0" fmla="*/ 11877599 h 11877599"/>
                  <a:gd name="connsiteX1" fmla="*/ 3131377 w 4399738"/>
                  <a:gd name="connsiteY1" fmla="*/ 11846259 h 11877599"/>
                  <a:gd name="connsiteX2" fmla="*/ 2246474 w 4399738"/>
                  <a:gd name="connsiteY2" fmla="*/ 11698775 h 11877599"/>
                  <a:gd name="connsiteX3" fmla="*/ 1361571 w 4399738"/>
                  <a:gd name="connsiteY3" fmla="*/ 11338054 h 11877599"/>
                  <a:gd name="connsiteX4" fmla="*/ 653648 w 4399738"/>
                  <a:gd name="connsiteY4" fmla="*/ 10489407 h 11877599"/>
                  <a:gd name="connsiteX5" fmla="*/ 240693 w 4399738"/>
                  <a:gd name="connsiteY5" fmla="*/ 9545510 h 11877599"/>
                  <a:gd name="connsiteX6" fmla="*/ 181700 w 4399738"/>
                  <a:gd name="connsiteY6" fmla="*/ 2289304 h 11877599"/>
                  <a:gd name="connsiteX7" fmla="*/ 2204687 w 4399738"/>
                  <a:gd name="connsiteY7" fmla="*/ 47549 h 11877599"/>
                  <a:gd name="connsiteX8" fmla="*/ 3613772 w 4399738"/>
                  <a:gd name="connsiteY8" fmla="*/ 503520 h 11877599"/>
                  <a:gd name="connsiteX9" fmla="*/ 3780306 w 4399738"/>
                  <a:gd name="connsiteY9" fmla="*/ 1551885 h 11877599"/>
                  <a:gd name="connsiteX10" fmla="*/ 3367351 w 4399738"/>
                  <a:gd name="connsiteY10" fmla="*/ 3026723 h 11877599"/>
                  <a:gd name="connsiteX11" fmla="*/ 3160874 w 4399738"/>
                  <a:gd name="connsiteY11" fmla="*/ 3734646 h 11877599"/>
                  <a:gd name="connsiteX12" fmla="*/ 3249364 w 4399738"/>
                  <a:gd name="connsiteY12" fmla="*/ 4147601 h 11877599"/>
                  <a:gd name="connsiteX13" fmla="*/ 3544332 w 4399738"/>
                  <a:gd name="connsiteY13" fmla="*/ 4472065 h 11877599"/>
                  <a:gd name="connsiteX14" fmla="*/ 4045777 w 4399738"/>
                  <a:gd name="connsiteY14" fmla="*/ 4619549 h 11877599"/>
                  <a:gd name="connsiteX15" fmla="*/ 4399738 w 4399738"/>
                  <a:gd name="connsiteY15" fmla="*/ 4590052 h 11877599"/>
                  <a:gd name="connsiteX0" fmla="*/ 4321695 w 4399738"/>
                  <a:gd name="connsiteY0" fmla="*/ 11884447 h 11884447"/>
                  <a:gd name="connsiteX1" fmla="*/ 3131377 w 4399738"/>
                  <a:gd name="connsiteY1" fmla="*/ 11853107 h 11884447"/>
                  <a:gd name="connsiteX2" fmla="*/ 2246474 w 4399738"/>
                  <a:gd name="connsiteY2" fmla="*/ 11705623 h 11884447"/>
                  <a:gd name="connsiteX3" fmla="*/ 1361571 w 4399738"/>
                  <a:gd name="connsiteY3" fmla="*/ 11344902 h 11884447"/>
                  <a:gd name="connsiteX4" fmla="*/ 653648 w 4399738"/>
                  <a:gd name="connsiteY4" fmla="*/ 10496255 h 11884447"/>
                  <a:gd name="connsiteX5" fmla="*/ 240693 w 4399738"/>
                  <a:gd name="connsiteY5" fmla="*/ 9552358 h 11884447"/>
                  <a:gd name="connsiteX6" fmla="*/ 181700 w 4399738"/>
                  <a:gd name="connsiteY6" fmla="*/ 2296152 h 11884447"/>
                  <a:gd name="connsiteX7" fmla="*/ 2204687 w 4399738"/>
                  <a:gd name="connsiteY7" fmla="*/ 54397 h 11884447"/>
                  <a:gd name="connsiteX8" fmla="*/ 3613772 w 4399738"/>
                  <a:gd name="connsiteY8" fmla="*/ 510368 h 11884447"/>
                  <a:gd name="connsiteX9" fmla="*/ 3780306 w 4399738"/>
                  <a:gd name="connsiteY9" fmla="*/ 1558733 h 11884447"/>
                  <a:gd name="connsiteX10" fmla="*/ 3367351 w 4399738"/>
                  <a:gd name="connsiteY10" fmla="*/ 3033571 h 11884447"/>
                  <a:gd name="connsiteX11" fmla="*/ 3160874 w 4399738"/>
                  <a:gd name="connsiteY11" fmla="*/ 3741494 h 11884447"/>
                  <a:gd name="connsiteX12" fmla="*/ 3249364 w 4399738"/>
                  <a:gd name="connsiteY12" fmla="*/ 4154449 h 11884447"/>
                  <a:gd name="connsiteX13" fmla="*/ 3544332 w 4399738"/>
                  <a:gd name="connsiteY13" fmla="*/ 4478913 h 11884447"/>
                  <a:gd name="connsiteX14" fmla="*/ 4045777 w 4399738"/>
                  <a:gd name="connsiteY14" fmla="*/ 4626397 h 11884447"/>
                  <a:gd name="connsiteX15" fmla="*/ 4399738 w 4399738"/>
                  <a:gd name="connsiteY15" fmla="*/ 4596900 h 11884447"/>
                  <a:gd name="connsiteX0" fmla="*/ 4321695 w 4399738"/>
                  <a:gd name="connsiteY0" fmla="*/ 11884447 h 11884447"/>
                  <a:gd name="connsiteX1" fmla="*/ 3131377 w 4399738"/>
                  <a:gd name="connsiteY1" fmla="*/ 11853107 h 11884447"/>
                  <a:gd name="connsiteX2" fmla="*/ 2246474 w 4399738"/>
                  <a:gd name="connsiteY2" fmla="*/ 11705623 h 11884447"/>
                  <a:gd name="connsiteX3" fmla="*/ 1361571 w 4399738"/>
                  <a:gd name="connsiteY3" fmla="*/ 11344902 h 11884447"/>
                  <a:gd name="connsiteX4" fmla="*/ 653648 w 4399738"/>
                  <a:gd name="connsiteY4" fmla="*/ 10496255 h 11884447"/>
                  <a:gd name="connsiteX5" fmla="*/ 240693 w 4399738"/>
                  <a:gd name="connsiteY5" fmla="*/ 9552358 h 11884447"/>
                  <a:gd name="connsiteX6" fmla="*/ 181700 w 4399738"/>
                  <a:gd name="connsiteY6" fmla="*/ 2296152 h 11884447"/>
                  <a:gd name="connsiteX7" fmla="*/ 2204687 w 4399738"/>
                  <a:gd name="connsiteY7" fmla="*/ 54397 h 11884447"/>
                  <a:gd name="connsiteX8" fmla="*/ 3613772 w 4399738"/>
                  <a:gd name="connsiteY8" fmla="*/ 510368 h 11884447"/>
                  <a:gd name="connsiteX9" fmla="*/ 3780306 w 4399738"/>
                  <a:gd name="connsiteY9" fmla="*/ 1558733 h 11884447"/>
                  <a:gd name="connsiteX10" fmla="*/ 3310201 w 4399738"/>
                  <a:gd name="connsiteY10" fmla="*/ 3014521 h 11884447"/>
                  <a:gd name="connsiteX11" fmla="*/ 3160874 w 4399738"/>
                  <a:gd name="connsiteY11" fmla="*/ 3741494 h 11884447"/>
                  <a:gd name="connsiteX12" fmla="*/ 3249364 w 4399738"/>
                  <a:gd name="connsiteY12" fmla="*/ 4154449 h 11884447"/>
                  <a:gd name="connsiteX13" fmla="*/ 3544332 w 4399738"/>
                  <a:gd name="connsiteY13" fmla="*/ 4478913 h 11884447"/>
                  <a:gd name="connsiteX14" fmla="*/ 4045777 w 4399738"/>
                  <a:gd name="connsiteY14" fmla="*/ 4626397 h 11884447"/>
                  <a:gd name="connsiteX15" fmla="*/ 4399738 w 4399738"/>
                  <a:gd name="connsiteY15" fmla="*/ 4596900 h 11884447"/>
                  <a:gd name="connsiteX0" fmla="*/ 4321695 w 4321695"/>
                  <a:gd name="connsiteY0" fmla="*/ 11884447 h 11884447"/>
                  <a:gd name="connsiteX1" fmla="*/ 3131377 w 4321695"/>
                  <a:gd name="connsiteY1" fmla="*/ 11853107 h 11884447"/>
                  <a:gd name="connsiteX2" fmla="*/ 2246474 w 4321695"/>
                  <a:gd name="connsiteY2" fmla="*/ 11705623 h 11884447"/>
                  <a:gd name="connsiteX3" fmla="*/ 1361571 w 4321695"/>
                  <a:gd name="connsiteY3" fmla="*/ 11344902 h 11884447"/>
                  <a:gd name="connsiteX4" fmla="*/ 653648 w 4321695"/>
                  <a:gd name="connsiteY4" fmla="*/ 10496255 h 11884447"/>
                  <a:gd name="connsiteX5" fmla="*/ 240693 w 4321695"/>
                  <a:gd name="connsiteY5" fmla="*/ 9552358 h 11884447"/>
                  <a:gd name="connsiteX6" fmla="*/ 181700 w 4321695"/>
                  <a:gd name="connsiteY6" fmla="*/ 2296152 h 11884447"/>
                  <a:gd name="connsiteX7" fmla="*/ 2204687 w 4321695"/>
                  <a:gd name="connsiteY7" fmla="*/ 54397 h 11884447"/>
                  <a:gd name="connsiteX8" fmla="*/ 3613772 w 4321695"/>
                  <a:gd name="connsiteY8" fmla="*/ 510368 h 11884447"/>
                  <a:gd name="connsiteX9" fmla="*/ 3780306 w 4321695"/>
                  <a:gd name="connsiteY9" fmla="*/ 1558733 h 11884447"/>
                  <a:gd name="connsiteX10" fmla="*/ 3310201 w 4321695"/>
                  <a:gd name="connsiteY10" fmla="*/ 3014521 h 11884447"/>
                  <a:gd name="connsiteX11" fmla="*/ 3160874 w 4321695"/>
                  <a:gd name="connsiteY11" fmla="*/ 3741494 h 11884447"/>
                  <a:gd name="connsiteX12" fmla="*/ 3249364 w 4321695"/>
                  <a:gd name="connsiteY12" fmla="*/ 4154449 h 11884447"/>
                  <a:gd name="connsiteX13" fmla="*/ 3544332 w 4321695"/>
                  <a:gd name="connsiteY13" fmla="*/ 4478913 h 11884447"/>
                  <a:gd name="connsiteX14" fmla="*/ 4045777 w 4321695"/>
                  <a:gd name="connsiteY14" fmla="*/ 4626397 h 11884447"/>
                  <a:gd name="connsiteX15" fmla="*/ 4304488 w 4321695"/>
                  <a:gd name="connsiteY15" fmla="*/ 4654050 h 11884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321695" h="11884447">
                    <a:moveTo>
                      <a:pt x="4321695" y="11884447"/>
                    </a:moveTo>
                    <a:cubicBezTo>
                      <a:pt x="3891533" y="11859866"/>
                      <a:pt x="3477247" y="11882911"/>
                      <a:pt x="3131377" y="11853107"/>
                    </a:cubicBezTo>
                    <a:cubicBezTo>
                      <a:pt x="2785507" y="11823303"/>
                      <a:pt x="2541442" y="11790324"/>
                      <a:pt x="2246474" y="11705623"/>
                    </a:cubicBezTo>
                    <a:cubicBezTo>
                      <a:pt x="1951506" y="11620922"/>
                      <a:pt x="1627042" y="11546463"/>
                      <a:pt x="1361571" y="11344902"/>
                    </a:cubicBezTo>
                    <a:cubicBezTo>
                      <a:pt x="1096100" y="11143341"/>
                      <a:pt x="840461" y="10795012"/>
                      <a:pt x="653648" y="10496255"/>
                    </a:cubicBezTo>
                    <a:cubicBezTo>
                      <a:pt x="466835" y="10197498"/>
                      <a:pt x="452701" y="10195142"/>
                      <a:pt x="240693" y="9552358"/>
                    </a:cubicBezTo>
                    <a:cubicBezTo>
                      <a:pt x="28685" y="8909574"/>
                      <a:pt x="-145632" y="3879145"/>
                      <a:pt x="181700" y="2296152"/>
                    </a:cubicBezTo>
                    <a:cubicBezTo>
                      <a:pt x="509032" y="713159"/>
                      <a:pt x="1575525" y="237728"/>
                      <a:pt x="2204687" y="54397"/>
                    </a:cubicBezTo>
                    <a:cubicBezTo>
                      <a:pt x="2833849" y="-128934"/>
                      <a:pt x="3389269" y="183445"/>
                      <a:pt x="3613772" y="510368"/>
                    </a:cubicBezTo>
                    <a:cubicBezTo>
                      <a:pt x="3838275" y="837291"/>
                      <a:pt x="3830901" y="1141374"/>
                      <a:pt x="3780306" y="1558733"/>
                    </a:cubicBezTo>
                    <a:cubicBezTo>
                      <a:pt x="3729711" y="1976092"/>
                      <a:pt x="3413440" y="2650727"/>
                      <a:pt x="3310201" y="3014521"/>
                    </a:cubicBezTo>
                    <a:cubicBezTo>
                      <a:pt x="3206962" y="3378314"/>
                      <a:pt x="3171013" y="3551506"/>
                      <a:pt x="3160874" y="3741494"/>
                    </a:cubicBezTo>
                    <a:cubicBezTo>
                      <a:pt x="3150735" y="3931482"/>
                      <a:pt x="3185454" y="4031546"/>
                      <a:pt x="3249364" y="4154449"/>
                    </a:cubicBezTo>
                    <a:cubicBezTo>
                      <a:pt x="3313274" y="4277352"/>
                      <a:pt x="3411596" y="4400255"/>
                      <a:pt x="3544332" y="4478913"/>
                    </a:cubicBezTo>
                    <a:cubicBezTo>
                      <a:pt x="3677067" y="4557571"/>
                      <a:pt x="3919084" y="4597208"/>
                      <a:pt x="4045777" y="4626397"/>
                    </a:cubicBezTo>
                    <a:cubicBezTo>
                      <a:pt x="4172470" y="4655587"/>
                      <a:pt x="4198791" y="4678630"/>
                      <a:pt x="4304488" y="4654050"/>
                    </a:cubicBezTo>
                  </a:path>
                </a:pathLst>
              </a:custGeom>
              <a:noFill/>
              <a:ln w="127000"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7697E0B4-5F9E-4E29-A078-92FE6026CEE8}"/>
                </a:ext>
              </a:extLst>
            </p:cNvPr>
            <p:cNvSpPr txBox="1"/>
            <p:nvPr/>
          </p:nvSpPr>
          <p:spPr>
            <a:xfrm>
              <a:off x="4045212" y="26359744"/>
              <a:ext cx="1866732" cy="1464478"/>
            </a:xfrm>
            <a:prstGeom prst="rect">
              <a:avLst/>
            </a:prstGeom>
            <a:noFill/>
            <a:ln w="1270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600" dirty="0"/>
                <a:t>BIB</a:t>
              </a: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5769F5C6-9E0E-46E4-BAD9-67A3C87B4C88}"/>
              </a:ext>
            </a:extLst>
          </p:cNvPr>
          <p:cNvGrpSpPr/>
          <p:nvPr/>
        </p:nvGrpSpPr>
        <p:grpSpPr>
          <a:xfrm>
            <a:off x="10462137" y="19763474"/>
            <a:ext cx="9373475" cy="12738010"/>
            <a:chOff x="526222" y="20180390"/>
            <a:chExt cx="8546388" cy="11884447"/>
          </a:xfrm>
        </p:grpSpPr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724EDC60-B4EB-4AD0-AA5D-99A41D7AAAA4}"/>
                </a:ext>
              </a:extLst>
            </p:cNvPr>
            <p:cNvGrpSpPr/>
            <p:nvPr/>
          </p:nvGrpSpPr>
          <p:grpSpPr>
            <a:xfrm>
              <a:off x="526222" y="20180390"/>
              <a:ext cx="8546388" cy="11884447"/>
              <a:chOff x="526222" y="20180390"/>
              <a:chExt cx="8546388" cy="11884447"/>
            </a:xfrm>
          </p:grpSpPr>
          <p:sp>
            <p:nvSpPr>
              <p:cNvPr id="197" name="Freeform: Shape 196">
                <a:extLst>
                  <a:ext uri="{FF2B5EF4-FFF2-40B4-BE49-F238E27FC236}">
                    <a16:creationId xmlns:a16="http://schemas.microsoft.com/office/drawing/2014/main" id="{35C97822-FDA1-4998-9B67-BB5749A02FEA}"/>
                  </a:ext>
                </a:extLst>
              </p:cNvPr>
              <p:cNvSpPr/>
              <p:nvPr/>
            </p:nvSpPr>
            <p:spPr>
              <a:xfrm>
                <a:off x="526222" y="20180390"/>
                <a:ext cx="4321695" cy="11884447"/>
              </a:xfrm>
              <a:custGeom>
                <a:avLst/>
                <a:gdLst>
                  <a:gd name="connsiteX0" fmla="*/ 4301066 w 4360059"/>
                  <a:gd name="connsiteY0" fmla="*/ 12022556 h 12022556"/>
                  <a:gd name="connsiteX1" fmla="*/ 3091698 w 4360059"/>
                  <a:gd name="connsiteY1" fmla="*/ 11934066 h 12022556"/>
                  <a:gd name="connsiteX2" fmla="*/ 2206795 w 4360059"/>
                  <a:gd name="connsiteY2" fmla="*/ 11786582 h 12022556"/>
                  <a:gd name="connsiteX3" fmla="*/ 1321892 w 4360059"/>
                  <a:gd name="connsiteY3" fmla="*/ 11521111 h 12022556"/>
                  <a:gd name="connsiteX4" fmla="*/ 613969 w 4360059"/>
                  <a:gd name="connsiteY4" fmla="*/ 10577214 h 12022556"/>
                  <a:gd name="connsiteX5" fmla="*/ 201014 w 4360059"/>
                  <a:gd name="connsiteY5" fmla="*/ 9633317 h 12022556"/>
                  <a:gd name="connsiteX6" fmla="*/ 142021 w 4360059"/>
                  <a:gd name="connsiteY6" fmla="*/ 2377111 h 12022556"/>
                  <a:gd name="connsiteX7" fmla="*/ 2088808 w 4360059"/>
                  <a:gd name="connsiteY7" fmla="*/ 135356 h 12022556"/>
                  <a:gd name="connsiteX8" fmla="*/ 3593143 w 4360059"/>
                  <a:gd name="connsiteY8" fmla="*/ 400827 h 12022556"/>
                  <a:gd name="connsiteX9" fmla="*/ 3740627 w 4360059"/>
                  <a:gd name="connsiteY9" fmla="*/ 1639692 h 12022556"/>
                  <a:gd name="connsiteX10" fmla="*/ 3327672 w 4360059"/>
                  <a:gd name="connsiteY10" fmla="*/ 3114530 h 12022556"/>
                  <a:gd name="connsiteX11" fmla="*/ 3121195 w 4360059"/>
                  <a:gd name="connsiteY11" fmla="*/ 3822453 h 12022556"/>
                  <a:gd name="connsiteX12" fmla="*/ 3209685 w 4360059"/>
                  <a:gd name="connsiteY12" fmla="*/ 4235408 h 12022556"/>
                  <a:gd name="connsiteX13" fmla="*/ 3504653 w 4360059"/>
                  <a:gd name="connsiteY13" fmla="*/ 4559872 h 12022556"/>
                  <a:gd name="connsiteX14" fmla="*/ 4006098 w 4360059"/>
                  <a:gd name="connsiteY14" fmla="*/ 4707356 h 12022556"/>
                  <a:gd name="connsiteX15" fmla="*/ 4360059 w 4360059"/>
                  <a:gd name="connsiteY15" fmla="*/ 4677859 h 12022556"/>
                  <a:gd name="connsiteX0" fmla="*/ 4335266 w 4394259"/>
                  <a:gd name="connsiteY0" fmla="*/ 12022556 h 12022556"/>
                  <a:gd name="connsiteX1" fmla="*/ 3125898 w 4394259"/>
                  <a:gd name="connsiteY1" fmla="*/ 11934066 h 12022556"/>
                  <a:gd name="connsiteX2" fmla="*/ 2240995 w 4394259"/>
                  <a:gd name="connsiteY2" fmla="*/ 11786582 h 12022556"/>
                  <a:gd name="connsiteX3" fmla="*/ 1356092 w 4394259"/>
                  <a:gd name="connsiteY3" fmla="*/ 11521111 h 12022556"/>
                  <a:gd name="connsiteX4" fmla="*/ 648169 w 4394259"/>
                  <a:gd name="connsiteY4" fmla="*/ 10577214 h 12022556"/>
                  <a:gd name="connsiteX5" fmla="*/ 235214 w 4394259"/>
                  <a:gd name="connsiteY5" fmla="*/ 9633317 h 12022556"/>
                  <a:gd name="connsiteX6" fmla="*/ 176221 w 4394259"/>
                  <a:gd name="connsiteY6" fmla="*/ 2377111 h 12022556"/>
                  <a:gd name="connsiteX7" fmla="*/ 2123008 w 4394259"/>
                  <a:gd name="connsiteY7" fmla="*/ 135356 h 12022556"/>
                  <a:gd name="connsiteX8" fmla="*/ 3627343 w 4394259"/>
                  <a:gd name="connsiteY8" fmla="*/ 400827 h 12022556"/>
                  <a:gd name="connsiteX9" fmla="*/ 3774827 w 4394259"/>
                  <a:gd name="connsiteY9" fmla="*/ 1639692 h 12022556"/>
                  <a:gd name="connsiteX10" fmla="*/ 3361872 w 4394259"/>
                  <a:gd name="connsiteY10" fmla="*/ 3114530 h 12022556"/>
                  <a:gd name="connsiteX11" fmla="*/ 3155395 w 4394259"/>
                  <a:gd name="connsiteY11" fmla="*/ 3822453 h 12022556"/>
                  <a:gd name="connsiteX12" fmla="*/ 3243885 w 4394259"/>
                  <a:gd name="connsiteY12" fmla="*/ 4235408 h 12022556"/>
                  <a:gd name="connsiteX13" fmla="*/ 3538853 w 4394259"/>
                  <a:gd name="connsiteY13" fmla="*/ 4559872 h 12022556"/>
                  <a:gd name="connsiteX14" fmla="*/ 4040298 w 4394259"/>
                  <a:gd name="connsiteY14" fmla="*/ 4707356 h 12022556"/>
                  <a:gd name="connsiteX15" fmla="*/ 4394259 w 4394259"/>
                  <a:gd name="connsiteY15" fmla="*/ 4677859 h 12022556"/>
                  <a:gd name="connsiteX0" fmla="*/ 4335266 w 4394259"/>
                  <a:gd name="connsiteY0" fmla="*/ 12022556 h 12022556"/>
                  <a:gd name="connsiteX1" fmla="*/ 3125898 w 4394259"/>
                  <a:gd name="connsiteY1" fmla="*/ 11934066 h 12022556"/>
                  <a:gd name="connsiteX2" fmla="*/ 2240995 w 4394259"/>
                  <a:gd name="connsiteY2" fmla="*/ 11786582 h 12022556"/>
                  <a:gd name="connsiteX3" fmla="*/ 1356092 w 4394259"/>
                  <a:gd name="connsiteY3" fmla="*/ 11425861 h 12022556"/>
                  <a:gd name="connsiteX4" fmla="*/ 648169 w 4394259"/>
                  <a:gd name="connsiteY4" fmla="*/ 10577214 h 12022556"/>
                  <a:gd name="connsiteX5" fmla="*/ 235214 w 4394259"/>
                  <a:gd name="connsiteY5" fmla="*/ 9633317 h 12022556"/>
                  <a:gd name="connsiteX6" fmla="*/ 176221 w 4394259"/>
                  <a:gd name="connsiteY6" fmla="*/ 2377111 h 12022556"/>
                  <a:gd name="connsiteX7" fmla="*/ 2123008 w 4394259"/>
                  <a:gd name="connsiteY7" fmla="*/ 135356 h 12022556"/>
                  <a:gd name="connsiteX8" fmla="*/ 3627343 w 4394259"/>
                  <a:gd name="connsiteY8" fmla="*/ 400827 h 12022556"/>
                  <a:gd name="connsiteX9" fmla="*/ 3774827 w 4394259"/>
                  <a:gd name="connsiteY9" fmla="*/ 1639692 h 12022556"/>
                  <a:gd name="connsiteX10" fmla="*/ 3361872 w 4394259"/>
                  <a:gd name="connsiteY10" fmla="*/ 3114530 h 12022556"/>
                  <a:gd name="connsiteX11" fmla="*/ 3155395 w 4394259"/>
                  <a:gd name="connsiteY11" fmla="*/ 3822453 h 12022556"/>
                  <a:gd name="connsiteX12" fmla="*/ 3243885 w 4394259"/>
                  <a:gd name="connsiteY12" fmla="*/ 4235408 h 12022556"/>
                  <a:gd name="connsiteX13" fmla="*/ 3538853 w 4394259"/>
                  <a:gd name="connsiteY13" fmla="*/ 4559872 h 12022556"/>
                  <a:gd name="connsiteX14" fmla="*/ 4040298 w 4394259"/>
                  <a:gd name="connsiteY14" fmla="*/ 4707356 h 12022556"/>
                  <a:gd name="connsiteX15" fmla="*/ 4394259 w 4394259"/>
                  <a:gd name="connsiteY15" fmla="*/ 4677859 h 12022556"/>
                  <a:gd name="connsiteX0" fmla="*/ 4316216 w 4394259"/>
                  <a:gd name="connsiteY0" fmla="*/ 11965406 h 11965406"/>
                  <a:gd name="connsiteX1" fmla="*/ 3125898 w 4394259"/>
                  <a:gd name="connsiteY1" fmla="*/ 11934066 h 11965406"/>
                  <a:gd name="connsiteX2" fmla="*/ 2240995 w 4394259"/>
                  <a:gd name="connsiteY2" fmla="*/ 11786582 h 11965406"/>
                  <a:gd name="connsiteX3" fmla="*/ 1356092 w 4394259"/>
                  <a:gd name="connsiteY3" fmla="*/ 11425861 h 11965406"/>
                  <a:gd name="connsiteX4" fmla="*/ 648169 w 4394259"/>
                  <a:gd name="connsiteY4" fmla="*/ 10577214 h 11965406"/>
                  <a:gd name="connsiteX5" fmla="*/ 235214 w 4394259"/>
                  <a:gd name="connsiteY5" fmla="*/ 9633317 h 11965406"/>
                  <a:gd name="connsiteX6" fmla="*/ 176221 w 4394259"/>
                  <a:gd name="connsiteY6" fmla="*/ 2377111 h 11965406"/>
                  <a:gd name="connsiteX7" fmla="*/ 2123008 w 4394259"/>
                  <a:gd name="connsiteY7" fmla="*/ 135356 h 11965406"/>
                  <a:gd name="connsiteX8" fmla="*/ 3627343 w 4394259"/>
                  <a:gd name="connsiteY8" fmla="*/ 400827 h 11965406"/>
                  <a:gd name="connsiteX9" fmla="*/ 3774827 w 4394259"/>
                  <a:gd name="connsiteY9" fmla="*/ 1639692 h 11965406"/>
                  <a:gd name="connsiteX10" fmla="*/ 3361872 w 4394259"/>
                  <a:gd name="connsiteY10" fmla="*/ 3114530 h 11965406"/>
                  <a:gd name="connsiteX11" fmla="*/ 3155395 w 4394259"/>
                  <a:gd name="connsiteY11" fmla="*/ 3822453 h 11965406"/>
                  <a:gd name="connsiteX12" fmla="*/ 3243885 w 4394259"/>
                  <a:gd name="connsiteY12" fmla="*/ 4235408 h 11965406"/>
                  <a:gd name="connsiteX13" fmla="*/ 3538853 w 4394259"/>
                  <a:gd name="connsiteY13" fmla="*/ 4559872 h 11965406"/>
                  <a:gd name="connsiteX14" fmla="*/ 4040298 w 4394259"/>
                  <a:gd name="connsiteY14" fmla="*/ 4707356 h 11965406"/>
                  <a:gd name="connsiteX15" fmla="*/ 4394259 w 4394259"/>
                  <a:gd name="connsiteY15" fmla="*/ 4677859 h 11965406"/>
                  <a:gd name="connsiteX0" fmla="*/ 4316216 w 4394259"/>
                  <a:gd name="connsiteY0" fmla="*/ 11921479 h 11921479"/>
                  <a:gd name="connsiteX1" fmla="*/ 3125898 w 4394259"/>
                  <a:gd name="connsiteY1" fmla="*/ 11890139 h 11921479"/>
                  <a:gd name="connsiteX2" fmla="*/ 2240995 w 4394259"/>
                  <a:gd name="connsiteY2" fmla="*/ 11742655 h 11921479"/>
                  <a:gd name="connsiteX3" fmla="*/ 1356092 w 4394259"/>
                  <a:gd name="connsiteY3" fmla="*/ 11381934 h 11921479"/>
                  <a:gd name="connsiteX4" fmla="*/ 648169 w 4394259"/>
                  <a:gd name="connsiteY4" fmla="*/ 10533287 h 11921479"/>
                  <a:gd name="connsiteX5" fmla="*/ 235214 w 4394259"/>
                  <a:gd name="connsiteY5" fmla="*/ 9589390 h 11921479"/>
                  <a:gd name="connsiteX6" fmla="*/ 176221 w 4394259"/>
                  <a:gd name="connsiteY6" fmla="*/ 2333184 h 11921479"/>
                  <a:gd name="connsiteX7" fmla="*/ 2123008 w 4394259"/>
                  <a:gd name="connsiteY7" fmla="*/ 91429 h 11921479"/>
                  <a:gd name="connsiteX8" fmla="*/ 3608293 w 4394259"/>
                  <a:gd name="connsiteY8" fmla="*/ 547400 h 11921479"/>
                  <a:gd name="connsiteX9" fmla="*/ 3774827 w 4394259"/>
                  <a:gd name="connsiteY9" fmla="*/ 1595765 h 11921479"/>
                  <a:gd name="connsiteX10" fmla="*/ 3361872 w 4394259"/>
                  <a:gd name="connsiteY10" fmla="*/ 3070603 h 11921479"/>
                  <a:gd name="connsiteX11" fmla="*/ 3155395 w 4394259"/>
                  <a:gd name="connsiteY11" fmla="*/ 3778526 h 11921479"/>
                  <a:gd name="connsiteX12" fmla="*/ 3243885 w 4394259"/>
                  <a:gd name="connsiteY12" fmla="*/ 4191481 h 11921479"/>
                  <a:gd name="connsiteX13" fmla="*/ 3538853 w 4394259"/>
                  <a:gd name="connsiteY13" fmla="*/ 4515945 h 11921479"/>
                  <a:gd name="connsiteX14" fmla="*/ 4040298 w 4394259"/>
                  <a:gd name="connsiteY14" fmla="*/ 4663429 h 11921479"/>
                  <a:gd name="connsiteX15" fmla="*/ 4394259 w 4394259"/>
                  <a:gd name="connsiteY15" fmla="*/ 4633932 h 11921479"/>
                  <a:gd name="connsiteX0" fmla="*/ 4321695 w 4399738"/>
                  <a:gd name="connsiteY0" fmla="*/ 11921479 h 11921479"/>
                  <a:gd name="connsiteX1" fmla="*/ 3131377 w 4399738"/>
                  <a:gd name="connsiteY1" fmla="*/ 11890139 h 11921479"/>
                  <a:gd name="connsiteX2" fmla="*/ 2246474 w 4399738"/>
                  <a:gd name="connsiteY2" fmla="*/ 11742655 h 11921479"/>
                  <a:gd name="connsiteX3" fmla="*/ 1361571 w 4399738"/>
                  <a:gd name="connsiteY3" fmla="*/ 11381934 h 11921479"/>
                  <a:gd name="connsiteX4" fmla="*/ 653648 w 4399738"/>
                  <a:gd name="connsiteY4" fmla="*/ 10533287 h 11921479"/>
                  <a:gd name="connsiteX5" fmla="*/ 240693 w 4399738"/>
                  <a:gd name="connsiteY5" fmla="*/ 9589390 h 11921479"/>
                  <a:gd name="connsiteX6" fmla="*/ 181700 w 4399738"/>
                  <a:gd name="connsiteY6" fmla="*/ 2333184 h 11921479"/>
                  <a:gd name="connsiteX7" fmla="*/ 2204687 w 4399738"/>
                  <a:gd name="connsiteY7" fmla="*/ 91429 h 11921479"/>
                  <a:gd name="connsiteX8" fmla="*/ 3613772 w 4399738"/>
                  <a:gd name="connsiteY8" fmla="*/ 547400 h 11921479"/>
                  <a:gd name="connsiteX9" fmla="*/ 3780306 w 4399738"/>
                  <a:gd name="connsiteY9" fmla="*/ 1595765 h 11921479"/>
                  <a:gd name="connsiteX10" fmla="*/ 3367351 w 4399738"/>
                  <a:gd name="connsiteY10" fmla="*/ 3070603 h 11921479"/>
                  <a:gd name="connsiteX11" fmla="*/ 3160874 w 4399738"/>
                  <a:gd name="connsiteY11" fmla="*/ 3778526 h 11921479"/>
                  <a:gd name="connsiteX12" fmla="*/ 3249364 w 4399738"/>
                  <a:gd name="connsiteY12" fmla="*/ 4191481 h 11921479"/>
                  <a:gd name="connsiteX13" fmla="*/ 3544332 w 4399738"/>
                  <a:gd name="connsiteY13" fmla="*/ 4515945 h 11921479"/>
                  <a:gd name="connsiteX14" fmla="*/ 4045777 w 4399738"/>
                  <a:gd name="connsiteY14" fmla="*/ 4663429 h 11921479"/>
                  <a:gd name="connsiteX15" fmla="*/ 4399738 w 4399738"/>
                  <a:gd name="connsiteY15" fmla="*/ 4633932 h 11921479"/>
                  <a:gd name="connsiteX0" fmla="*/ 4321695 w 4399738"/>
                  <a:gd name="connsiteY0" fmla="*/ 11877599 h 11877599"/>
                  <a:gd name="connsiteX1" fmla="*/ 3131377 w 4399738"/>
                  <a:gd name="connsiteY1" fmla="*/ 11846259 h 11877599"/>
                  <a:gd name="connsiteX2" fmla="*/ 2246474 w 4399738"/>
                  <a:gd name="connsiteY2" fmla="*/ 11698775 h 11877599"/>
                  <a:gd name="connsiteX3" fmla="*/ 1361571 w 4399738"/>
                  <a:gd name="connsiteY3" fmla="*/ 11338054 h 11877599"/>
                  <a:gd name="connsiteX4" fmla="*/ 653648 w 4399738"/>
                  <a:gd name="connsiteY4" fmla="*/ 10489407 h 11877599"/>
                  <a:gd name="connsiteX5" fmla="*/ 240693 w 4399738"/>
                  <a:gd name="connsiteY5" fmla="*/ 9545510 h 11877599"/>
                  <a:gd name="connsiteX6" fmla="*/ 181700 w 4399738"/>
                  <a:gd name="connsiteY6" fmla="*/ 2289304 h 11877599"/>
                  <a:gd name="connsiteX7" fmla="*/ 2204687 w 4399738"/>
                  <a:gd name="connsiteY7" fmla="*/ 47549 h 11877599"/>
                  <a:gd name="connsiteX8" fmla="*/ 3613772 w 4399738"/>
                  <a:gd name="connsiteY8" fmla="*/ 503520 h 11877599"/>
                  <a:gd name="connsiteX9" fmla="*/ 3780306 w 4399738"/>
                  <a:gd name="connsiteY9" fmla="*/ 1551885 h 11877599"/>
                  <a:gd name="connsiteX10" fmla="*/ 3367351 w 4399738"/>
                  <a:gd name="connsiteY10" fmla="*/ 3026723 h 11877599"/>
                  <a:gd name="connsiteX11" fmla="*/ 3160874 w 4399738"/>
                  <a:gd name="connsiteY11" fmla="*/ 3734646 h 11877599"/>
                  <a:gd name="connsiteX12" fmla="*/ 3249364 w 4399738"/>
                  <a:gd name="connsiteY12" fmla="*/ 4147601 h 11877599"/>
                  <a:gd name="connsiteX13" fmla="*/ 3544332 w 4399738"/>
                  <a:gd name="connsiteY13" fmla="*/ 4472065 h 11877599"/>
                  <a:gd name="connsiteX14" fmla="*/ 4045777 w 4399738"/>
                  <a:gd name="connsiteY14" fmla="*/ 4619549 h 11877599"/>
                  <a:gd name="connsiteX15" fmla="*/ 4399738 w 4399738"/>
                  <a:gd name="connsiteY15" fmla="*/ 4590052 h 11877599"/>
                  <a:gd name="connsiteX0" fmla="*/ 4321695 w 4399738"/>
                  <a:gd name="connsiteY0" fmla="*/ 11884447 h 11884447"/>
                  <a:gd name="connsiteX1" fmla="*/ 3131377 w 4399738"/>
                  <a:gd name="connsiteY1" fmla="*/ 11853107 h 11884447"/>
                  <a:gd name="connsiteX2" fmla="*/ 2246474 w 4399738"/>
                  <a:gd name="connsiteY2" fmla="*/ 11705623 h 11884447"/>
                  <a:gd name="connsiteX3" fmla="*/ 1361571 w 4399738"/>
                  <a:gd name="connsiteY3" fmla="*/ 11344902 h 11884447"/>
                  <a:gd name="connsiteX4" fmla="*/ 653648 w 4399738"/>
                  <a:gd name="connsiteY4" fmla="*/ 10496255 h 11884447"/>
                  <a:gd name="connsiteX5" fmla="*/ 240693 w 4399738"/>
                  <a:gd name="connsiteY5" fmla="*/ 9552358 h 11884447"/>
                  <a:gd name="connsiteX6" fmla="*/ 181700 w 4399738"/>
                  <a:gd name="connsiteY6" fmla="*/ 2296152 h 11884447"/>
                  <a:gd name="connsiteX7" fmla="*/ 2204687 w 4399738"/>
                  <a:gd name="connsiteY7" fmla="*/ 54397 h 11884447"/>
                  <a:gd name="connsiteX8" fmla="*/ 3613772 w 4399738"/>
                  <a:gd name="connsiteY8" fmla="*/ 510368 h 11884447"/>
                  <a:gd name="connsiteX9" fmla="*/ 3780306 w 4399738"/>
                  <a:gd name="connsiteY9" fmla="*/ 1558733 h 11884447"/>
                  <a:gd name="connsiteX10" fmla="*/ 3367351 w 4399738"/>
                  <a:gd name="connsiteY10" fmla="*/ 3033571 h 11884447"/>
                  <a:gd name="connsiteX11" fmla="*/ 3160874 w 4399738"/>
                  <a:gd name="connsiteY11" fmla="*/ 3741494 h 11884447"/>
                  <a:gd name="connsiteX12" fmla="*/ 3249364 w 4399738"/>
                  <a:gd name="connsiteY12" fmla="*/ 4154449 h 11884447"/>
                  <a:gd name="connsiteX13" fmla="*/ 3544332 w 4399738"/>
                  <a:gd name="connsiteY13" fmla="*/ 4478913 h 11884447"/>
                  <a:gd name="connsiteX14" fmla="*/ 4045777 w 4399738"/>
                  <a:gd name="connsiteY14" fmla="*/ 4626397 h 11884447"/>
                  <a:gd name="connsiteX15" fmla="*/ 4399738 w 4399738"/>
                  <a:gd name="connsiteY15" fmla="*/ 4596900 h 11884447"/>
                  <a:gd name="connsiteX0" fmla="*/ 4321695 w 4399738"/>
                  <a:gd name="connsiteY0" fmla="*/ 11884447 h 11884447"/>
                  <a:gd name="connsiteX1" fmla="*/ 3131377 w 4399738"/>
                  <a:gd name="connsiteY1" fmla="*/ 11853107 h 11884447"/>
                  <a:gd name="connsiteX2" fmla="*/ 2246474 w 4399738"/>
                  <a:gd name="connsiteY2" fmla="*/ 11705623 h 11884447"/>
                  <a:gd name="connsiteX3" fmla="*/ 1361571 w 4399738"/>
                  <a:gd name="connsiteY3" fmla="*/ 11344902 h 11884447"/>
                  <a:gd name="connsiteX4" fmla="*/ 653648 w 4399738"/>
                  <a:gd name="connsiteY4" fmla="*/ 10496255 h 11884447"/>
                  <a:gd name="connsiteX5" fmla="*/ 240693 w 4399738"/>
                  <a:gd name="connsiteY5" fmla="*/ 9552358 h 11884447"/>
                  <a:gd name="connsiteX6" fmla="*/ 181700 w 4399738"/>
                  <a:gd name="connsiteY6" fmla="*/ 2296152 h 11884447"/>
                  <a:gd name="connsiteX7" fmla="*/ 2204687 w 4399738"/>
                  <a:gd name="connsiteY7" fmla="*/ 54397 h 11884447"/>
                  <a:gd name="connsiteX8" fmla="*/ 3613772 w 4399738"/>
                  <a:gd name="connsiteY8" fmla="*/ 510368 h 11884447"/>
                  <a:gd name="connsiteX9" fmla="*/ 3780306 w 4399738"/>
                  <a:gd name="connsiteY9" fmla="*/ 1558733 h 11884447"/>
                  <a:gd name="connsiteX10" fmla="*/ 3310201 w 4399738"/>
                  <a:gd name="connsiteY10" fmla="*/ 3014521 h 11884447"/>
                  <a:gd name="connsiteX11" fmla="*/ 3160874 w 4399738"/>
                  <a:gd name="connsiteY11" fmla="*/ 3741494 h 11884447"/>
                  <a:gd name="connsiteX12" fmla="*/ 3249364 w 4399738"/>
                  <a:gd name="connsiteY12" fmla="*/ 4154449 h 11884447"/>
                  <a:gd name="connsiteX13" fmla="*/ 3544332 w 4399738"/>
                  <a:gd name="connsiteY13" fmla="*/ 4478913 h 11884447"/>
                  <a:gd name="connsiteX14" fmla="*/ 4045777 w 4399738"/>
                  <a:gd name="connsiteY14" fmla="*/ 4626397 h 11884447"/>
                  <a:gd name="connsiteX15" fmla="*/ 4399738 w 4399738"/>
                  <a:gd name="connsiteY15" fmla="*/ 4596900 h 11884447"/>
                  <a:gd name="connsiteX0" fmla="*/ 4321695 w 4321695"/>
                  <a:gd name="connsiteY0" fmla="*/ 11884447 h 11884447"/>
                  <a:gd name="connsiteX1" fmla="*/ 3131377 w 4321695"/>
                  <a:gd name="connsiteY1" fmla="*/ 11853107 h 11884447"/>
                  <a:gd name="connsiteX2" fmla="*/ 2246474 w 4321695"/>
                  <a:gd name="connsiteY2" fmla="*/ 11705623 h 11884447"/>
                  <a:gd name="connsiteX3" fmla="*/ 1361571 w 4321695"/>
                  <a:gd name="connsiteY3" fmla="*/ 11344902 h 11884447"/>
                  <a:gd name="connsiteX4" fmla="*/ 653648 w 4321695"/>
                  <a:gd name="connsiteY4" fmla="*/ 10496255 h 11884447"/>
                  <a:gd name="connsiteX5" fmla="*/ 240693 w 4321695"/>
                  <a:gd name="connsiteY5" fmla="*/ 9552358 h 11884447"/>
                  <a:gd name="connsiteX6" fmla="*/ 181700 w 4321695"/>
                  <a:gd name="connsiteY6" fmla="*/ 2296152 h 11884447"/>
                  <a:gd name="connsiteX7" fmla="*/ 2204687 w 4321695"/>
                  <a:gd name="connsiteY7" fmla="*/ 54397 h 11884447"/>
                  <a:gd name="connsiteX8" fmla="*/ 3613772 w 4321695"/>
                  <a:gd name="connsiteY8" fmla="*/ 510368 h 11884447"/>
                  <a:gd name="connsiteX9" fmla="*/ 3780306 w 4321695"/>
                  <a:gd name="connsiteY9" fmla="*/ 1558733 h 11884447"/>
                  <a:gd name="connsiteX10" fmla="*/ 3310201 w 4321695"/>
                  <a:gd name="connsiteY10" fmla="*/ 3014521 h 11884447"/>
                  <a:gd name="connsiteX11" fmla="*/ 3160874 w 4321695"/>
                  <a:gd name="connsiteY11" fmla="*/ 3741494 h 11884447"/>
                  <a:gd name="connsiteX12" fmla="*/ 3249364 w 4321695"/>
                  <a:gd name="connsiteY12" fmla="*/ 4154449 h 11884447"/>
                  <a:gd name="connsiteX13" fmla="*/ 3544332 w 4321695"/>
                  <a:gd name="connsiteY13" fmla="*/ 4478913 h 11884447"/>
                  <a:gd name="connsiteX14" fmla="*/ 4045777 w 4321695"/>
                  <a:gd name="connsiteY14" fmla="*/ 4626397 h 11884447"/>
                  <a:gd name="connsiteX15" fmla="*/ 4304488 w 4321695"/>
                  <a:gd name="connsiteY15" fmla="*/ 4654050 h 11884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321695" h="11884447">
                    <a:moveTo>
                      <a:pt x="4321695" y="11884447"/>
                    </a:moveTo>
                    <a:cubicBezTo>
                      <a:pt x="3891533" y="11859866"/>
                      <a:pt x="3477247" y="11882911"/>
                      <a:pt x="3131377" y="11853107"/>
                    </a:cubicBezTo>
                    <a:cubicBezTo>
                      <a:pt x="2785507" y="11823303"/>
                      <a:pt x="2541442" y="11790324"/>
                      <a:pt x="2246474" y="11705623"/>
                    </a:cubicBezTo>
                    <a:cubicBezTo>
                      <a:pt x="1951506" y="11620922"/>
                      <a:pt x="1627042" y="11546463"/>
                      <a:pt x="1361571" y="11344902"/>
                    </a:cubicBezTo>
                    <a:cubicBezTo>
                      <a:pt x="1096100" y="11143341"/>
                      <a:pt x="840461" y="10795012"/>
                      <a:pt x="653648" y="10496255"/>
                    </a:cubicBezTo>
                    <a:cubicBezTo>
                      <a:pt x="466835" y="10197498"/>
                      <a:pt x="452701" y="10195142"/>
                      <a:pt x="240693" y="9552358"/>
                    </a:cubicBezTo>
                    <a:cubicBezTo>
                      <a:pt x="28685" y="8909574"/>
                      <a:pt x="-145632" y="3879145"/>
                      <a:pt x="181700" y="2296152"/>
                    </a:cubicBezTo>
                    <a:cubicBezTo>
                      <a:pt x="509032" y="713159"/>
                      <a:pt x="1575525" y="237728"/>
                      <a:pt x="2204687" y="54397"/>
                    </a:cubicBezTo>
                    <a:cubicBezTo>
                      <a:pt x="2833849" y="-128934"/>
                      <a:pt x="3389269" y="183445"/>
                      <a:pt x="3613772" y="510368"/>
                    </a:cubicBezTo>
                    <a:cubicBezTo>
                      <a:pt x="3838275" y="837291"/>
                      <a:pt x="3830901" y="1141374"/>
                      <a:pt x="3780306" y="1558733"/>
                    </a:cubicBezTo>
                    <a:cubicBezTo>
                      <a:pt x="3729711" y="1976092"/>
                      <a:pt x="3413440" y="2650727"/>
                      <a:pt x="3310201" y="3014521"/>
                    </a:cubicBezTo>
                    <a:cubicBezTo>
                      <a:pt x="3206962" y="3378314"/>
                      <a:pt x="3171013" y="3551506"/>
                      <a:pt x="3160874" y="3741494"/>
                    </a:cubicBezTo>
                    <a:cubicBezTo>
                      <a:pt x="3150735" y="3931482"/>
                      <a:pt x="3185454" y="4031546"/>
                      <a:pt x="3249364" y="4154449"/>
                    </a:cubicBezTo>
                    <a:cubicBezTo>
                      <a:pt x="3313274" y="4277352"/>
                      <a:pt x="3411596" y="4400255"/>
                      <a:pt x="3544332" y="4478913"/>
                    </a:cubicBezTo>
                    <a:cubicBezTo>
                      <a:pt x="3677067" y="4557571"/>
                      <a:pt x="3919084" y="4597208"/>
                      <a:pt x="4045777" y="4626397"/>
                    </a:cubicBezTo>
                    <a:cubicBezTo>
                      <a:pt x="4172470" y="4655587"/>
                      <a:pt x="4198791" y="4678630"/>
                      <a:pt x="4304488" y="4654050"/>
                    </a:cubicBezTo>
                  </a:path>
                </a:pathLst>
              </a:custGeom>
              <a:noFill/>
              <a:ln w="127000"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72FF44AB-0C77-4193-AC14-1CA9309340D0}"/>
                  </a:ext>
                </a:extLst>
              </p:cNvPr>
              <p:cNvSpPr/>
              <p:nvPr/>
            </p:nvSpPr>
            <p:spPr>
              <a:xfrm flipH="1">
                <a:off x="4750915" y="20180390"/>
                <a:ext cx="4321695" cy="11884447"/>
              </a:xfrm>
              <a:custGeom>
                <a:avLst/>
                <a:gdLst>
                  <a:gd name="connsiteX0" fmla="*/ 4301066 w 4360059"/>
                  <a:gd name="connsiteY0" fmla="*/ 12022556 h 12022556"/>
                  <a:gd name="connsiteX1" fmla="*/ 3091698 w 4360059"/>
                  <a:gd name="connsiteY1" fmla="*/ 11934066 h 12022556"/>
                  <a:gd name="connsiteX2" fmla="*/ 2206795 w 4360059"/>
                  <a:gd name="connsiteY2" fmla="*/ 11786582 h 12022556"/>
                  <a:gd name="connsiteX3" fmla="*/ 1321892 w 4360059"/>
                  <a:gd name="connsiteY3" fmla="*/ 11521111 h 12022556"/>
                  <a:gd name="connsiteX4" fmla="*/ 613969 w 4360059"/>
                  <a:gd name="connsiteY4" fmla="*/ 10577214 h 12022556"/>
                  <a:gd name="connsiteX5" fmla="*/ 201014 w 4360059"/>
                  <a:gd name="connsiteY5" fmla="*/ 9633317 h 12022556"/>
                  <a:gd name="connsiteX6" fmla="*/ 142021 w 4360059"/>
                  <a:gd name="connsiteY6" fmla="*/ 2377111 h 12022556"/>
                  <a:gd name="connsiteX7" fmla="*/ 2088808 w 4360059"/>
                  <a:gd name="connsiteY7" fmla="*/ 135356 h 12022556"/>
                  <a:gd name="connsiteX8" fmla="*/ 3593143 w 4360059"/>
                  <a:gd name="connsiteY8" fmla="*/ 400827 h 12022556"/>
                  <a:gd name="connsiteX9" fmla="*/ 3740627 w 4360059"/>
                  <a:gd name="connsiteY9" fmla="*/ 1639692 h 12022556"/>
                  <a:gd name="connsiteX10" fmla="*/ 3327672 w 4360059"/>
                  <a:gd name="connsiteY10" fmla="*/ 3114530 h 12022556"/>
                  <a:gd name="connsiteX11" fmla="*/ 3121195 w 4360059"/>
                  <a:gd name="connsiteY11" fmla="*/ 3822453 h 12022556"/>
                  <a:gd name="connsiteX12" fmla="*/ 3209685 w 4360059"/>
                  <a:gd name="connsiteY12" fmla="*/ 4235408 h 12022556"/>
                  <a:gd name="connsiteX13" fmla="*/ 3504653 w 4360059"/>
                  <a:gd name="connsiteY13" fmla="*/ 4559872 h 12022556"/>
                  <a:gd name="connsiteX14" fmla="*/ 4006098 w 4360059"/>
                  <a:gd name="connsiteY14" fmla="*/ 4707356 h 12022556"/>
                  <a:gd name="connsiteX15" fmla="*/ 4360059 w 4360059"/>
                  <a:gd name="connsiteY15" fmla="*/ 4677859 h 12022556"/>
                  <a:gd name="connsiteX0" fmla="*/ 4335266 w 4394259"/>
                  <a:gd name="connsiteY0" fmla="*/ 12022556 h 12022556"/>
                  <a:gd name="connsiteX1" fmla="*/ 3125898 w 4394259"/>
                  <a:gd name="connsiteY1" fmla="*/ 11934066 h 12022556"/>
                  <a:gd name="connsiteX2" fmla="*/ 2240995 w 4394259"/>
                  <a:gd name="connsiteY2" fmla="*/ 11786582 h 12022556"/>
                  <a:gd name="connsiteX3" fmla="*/ 1356092 w 4394259"/>
                  <a:gd name="connsiteY3" fmla="*/ 11521111 h 12022556"/>
                  <a:gd name="connsiteX4" fmla="*/ 648169 w 4394259"/>
                  <a:gd name="connsiteY4" fmla="*/ 10577214 h 12022556"/>
                  <a:gd name="connsiteX5" fmla="*/ 235214 w 4394259"/>
                  <a:gd name="connsiteY5" fmla="*/ 9633317 h 12022556"/>
                  <a:gd name="connsiteX6" fmla="*/ 176221 w 4394259"/>
                  <a:gd name="connsiteY6" fmla="*/ 2377111 h 12022556"/>
                  <a:gd name="connsiteX7" fmla="*/ 2123008 w 4394259"/>
                  <a:gd name="connsiteY7" fmla="*/ 135356 h 12022556"/>
                  <a:gd name="connsiteX8" fmla="*/ 3627343 w 4394259"/>
                  <a:gd name="connsiteY8" fmla="*/ 400827 h 12022556"/>
                  <a:gd name="connsiteX9" fmla="*/ 3774827 w 4394259"/>
                  <a:gd name="connsiteY9" fmla="*/ 1639692 h 12022556"/>
                  <a:gd name="connsiteX10" fmla="*/ 3361872 w 4394259"/>
                  <a:gd name="connsiteY10" fmla="*/ 3114530 h 12022556"/>
                  <a:gd name="connsiteX11" fmla="*/ 3155395 w 4394259"/>
                  <a:gd name="connsiteY11" fmla="*/ 3822453 h 12022556"/>
                  <a:gd name="connsiteX12" fmla="*/ 3243885 w 4394259"/>
                  <a:gd name="connsiteY12" fmla="*/ 4235408 h 12022556"/>
                  <a:gd name="connsiteX13" fmla="*/ 3538853 w 4394259"/>
                  <a:gd name="connsiteY13" fmla="*/ 4559872 h 12022556"/>
                  <a:gd name="connsiteX14" fmla="*/ 4040298 w 4394259"/>
                  <a:gd name="connsiteY14" fmla="*/ 4707356 h 12022556"/>
                  <a:gd name="connsiteX15" fmla="*/ 4394259 w 4394259"/>
                  <a:gd name="connsiteY15" fmla="*/ 4677859 h 12022556"/>
                  <a:gd name="connsiteX0" fmla="*/ 4335266 w 4394259"/>
                  <a:gd name="connsiteY0" fmla="*/ 12022556 h 12022556"/>
                  <a:gd name="connsiteX1" fmla="*/ 3125898 w 4394259"/>
                  <a:gd name="connsiteY1" fmla="*/ 11934066 h 12022556"/>
                  <a:gd name="connsiteX2" fmla="*/ 2240995 w 4394259"/>
                  <a:gd name="connsiteY2" fmla="*/ 11786582 h 12022556"/>
                  <a:gd name="connsiteX3" fmla="*/ 1356092 w 4394259"/>
                  <a:gd name="connsiteY3" fmla="*/ 11425861 h 12022556"/>
                  <a:gd name="connsiteX4" fmla="*/ 648169 w 4394259"/>
                  <a:gd name="connsiteY4" fmla="*/ 10577214 h 12022556"/>
                  <a:gd name="connsiteX5" fmla="*/ 235214 w 4394259"/>
                  <a:gd name="connsiteY5" fmla="*/ 9633317 h 12022556"/>
                  <a:gd name="connsiteX6" fmla="*/ 176221 w 4394259"/>
                  <a:gd name="connsiteY6" fmla="*/ 2377111 h 12022556"/>
                  <a:gd name="connsiteX7" fmla="*/ 2123008 w 4394259"/>
                  <a:gd name="connsiteY7" fmla="*/ 135356 h 12022556"/>
                  <a:gd name="connsiteX8" fmla="*/ 3627343 w 4394259"/>
                  <a:gd name="connsiteY8" fmla="*/ 400827 h 12022556"/>
                  <a:gd name="connsiteX9" fmla="*/ 3774827 w 4394259"/>
                  <a:gd name="connsiteY9" fmla="*/ 1639692 h 12022556"/>
                  <a:gd name="connsiteX10" fmla="*/ 3361872 w 4394259"/>
                  <a:gd name="connsiteY10" fmla="*/ 3114530 h 12022556"/>
                  <a:gd name="connsiteX11" fmla="*/ 3155395 w 4394259"/>
                  <a:gd name="connsiteY11" fmla="*/ 3822453 h 12022556"/>
                  <a:gd name="connsiteX12" fmla="*/ 3243885 w 4394259"/>
                  <a:gd name="connsiteY12" fmla="*/ 4235408 h 12022556"/>
                  <a:gd name="connsiteX13" fmla="*/ 3538853 w 4394259"/>
                  <a:gd name="connsiteY13" fmla="*/ 4559872 h 12022556"/>
                  <a:gd name="connsiteX14" fmla="*/ 4040298 w 4394259"/>
                  <a:gd name="connsiteY14" fmla="*/ 4707356 h 12022556"/>
                  <a:gd name="connsiteX15" fmla="*/ 4394259 w 4394259"/>
                  <a:gd name="connsiteY15" fmla="*/ 4677859 h 12022556"/>
                  <a:gd name="connsiteX0" fmla="*/ 4316216 w 4394259"/>
                  <a:gd name="connsiteY0" fmla="*/ 11965406 h 11965406"/>
                  <a:gd name="connsiteX1" fmla="*/ 3125898 w 4394259"/>
                  <a:gd name="connsiteY1" fmla="*/ 11934066 h 11965406"/>
                  <a:gd name="connsiteX2" fmla="*/ 2240995 w 4394259"/>
                  <a:gd name="connsiteY2" fmla="*/ 11786582 h 11965406"/>
                  <a:gd name="connsiteX3" fmla="*/ 1356092 w 4394259"/>
                  <a:gd name="connsiteY3" fmla="*/ 11425861 h 11965406"/>
                  <a:gd name="connsiteX4" fmla="*/ 648169 w 4394259"/>
                  <a:gd name="connsiteY4" fmla="*/ 10577214 h 11965406"/>
                  <a:gd name="connsiteX5" fmla="*/ 235214 w 4394259"/>
                  <a:gd name="connsiteY5" fmla="*/ 9633317 h 11965406"/>
                  <a:gd name="connsiteX6" fmla="*/ 176221 w 4394259"/>
                  <a:gd name="connsiteY6" fmla="*/ 2377111 h 11965406"/>
                  <a:gd name="connsiteX7" fmla="*/ 2123008 w 4394259"/>
                  <a:gd name="connsiteY7" fmla="*/ 135356 h 11965406"/>
                  <a:gd name="connsiteX8" fmla="*/ 3627343 w 4394259"/>
                  <a:gd name="connsiteY8" fmla="*/ 400827 h 11965406"/>
                  <a:gd name="connsiteX9" fmla="*/ 3774827 w 4394259"/>
                  <a:gd name="connsiteY9" fmla="*/ 1639692 h 11965406"/>
                  <a:gd name="connsiteX10" fmla="*/ 3361872 w 4394259"/>
                  <a:gd name="connsiteY10" fmla="*/ 3114530 h 11965406"/>
                  <a:gd name="connsiteX11" fmla="*/ 3155395 w 4394259"/>
                  <a:gd name="connsiteY11" fmla="*/ 3822453 h 11965406"/>
                  <a:gd name="connsiteX12" fmla="*/ 3243885 w 4394259"/>
                  <a:gd name="connsiteY12" fmla="*/ 4235408 h 11965406"/>
                  <a:gd name="connsiteX13" fmla="*/ 3538853 w 4394259"/>
                  <a:gd name="connsiteY13" fmla="*/ 4559872 h 11965406"/>
                  <a:gd name="connsiteX14" fmla="*/ 4040298 w 4394259"/>
                  <a:gd name="connsiteY14" fmla="*/ 4707356 h 11965406"/>
                  <a:gd name="connsiteX15" fmla="*/ 4394259 w 4394259"/>
                  <a:gd name="connsiteY15" fmla="*/ 4677859 h 11965406"/>
                  <a:gd name="connsiteX0" fmla="*/ 4316216 w 4394259"/>
                  <a:gd name="connsiteY0" fmla="*/ 11921479 h 11921479"/>
                  <a:gd name="connsiteX1" fmla="*/ 3125898 w 4394259"/>
                  <a:gd name="connsiteY1" fmla="*/ 11890139 h 11921479"/>
                  <a:gd name="connsiteX2" fmla="*/ 2240995 w 4394259"/>
                  <a:gd name="connsiteY2" fmla="*/ 11742655 h 11921479"/>
                  <a:gd name="connsiteX3" fmla="*/ 1356092 w 4394259"/>
                  <a:gd name="connsiteY3" fmla="*/ 11381934 h 11921479"/>
                  <a:gd name="connsiteX4" fmla="*/ 648169 w 4394259"/>
                  <a:gd name="connsiteY4" fmla="*/ 10533287 h 11921479"/>
                  <a:gd name="connsiteX5" fmla="*/ 235214 w 4394259"/>
                  <a:gd name="connsiteY5" fmla="*/ 9589390 h 11921479"/>
                  <a:gd name="connsiteX6" fmla="*/ 176221 w 4394259"/>
                  <a:gd name="connsiteY6" fmla="*/ 2333184 h 11921479"/>
                  <a:gd name="connsiteX7" fmla="*/ 2123008 w 4394259"/>
                  <a:gd name="connsiteY7" fmla="*/ 91429 h 11921479"/>
                  <a:gd name="connsiteX8" fmla="*/ 3608293 w 4394259"/>
                  <a:gd name="connsiteY8" fmla="*/ 547400 h 11921479"/>
                  <a:gd name="connsiteX9" fmla="*/ 3774827 w 4394259"/>
                  <a:gd name="connsiteY9" fmla="*/ 1595765 h 11921479"/>
                  <a:gd name="connsiteX10" fmla="*/ 3361872 w 4394259"/>
                  <a:gd name="connsiteY10" fmla="*/ 3070603 h 11921479"/>
                  <a:gd name="connsiteX11" fmla="*/ 3155395 w 4394259"/>
                  <a:gd name="connsiteY11" fmla="*/ 3778526 h 11921479"/>
                  <a:gd name="connsiteX12" fmla="*/ 3243885 w 4394259"/>
                  <a:gd name="connsiteY12" fmla="*/ 4191481 h 11921479"/>
                  <a:gd name="connsiteX13" fmla="*/ 3538853 w 4394259"/>
                  <a:gd name="connsiteY13" fmla="*/ 4515945 h 11921479"/>
                  <a:gd name="connsiteX14" fmla="*/ 4040298 w 4394259"/>
                  <a:gd name="connsiteY14" fmla="*/ 4663429 h 11921479"/>
                  <a:gd name="connsiteX15" fmla="*/ 4394259 w 4394259"/>
                  <a:gd name="connsiteY15" fmla="*/ 4633932 h 11921479"/>
                  <a:gd name="connsiteX0" fmla="*/ 4321695 w 4399738"/>
                  <a:gd name="connsiteY0" fmla="*/ 11921479 h 11921479"/>
                  <a:gd name="connsiteX1" fmla="*/ 3131377 w 4399738"/>
                  <a:gd name="connsiteY1" fmla="*/ 11890139 h 11921479"/>
                  <a:gd name="connsiteX2" fmla="*/ 2246474 w 4399738"/>
                  <a:gd name="connsiteY2" fmla="*/ 11742655 h 11921479"/>
                  <a:gd name="connsiteX3" fmla="*/ 1361571 w 4399738"/>
                  <a:gd name="connsiteY3" fmla="*/ 11381934 h 11921479"/>
                  <a:gd name="connsiteX4" fmla="*/ 653648 w 4399738"/>
                  <a:gd name="connsiteY4" fmla="*/ 10533287 h 11921479"/>
                  <a:gd name="connsiteX5" fmla="*/ 240693 w 4399738"/>
                  <a:gd name="connsiteY5" fmla="*/ 9589390 h 11921479"/>
                  <a:gd name="connsiteX6" fmla="*/ 181700 w 4399738"/>
                  <a:gd name="connsiteY6" fmla="*/ 2333184 h 11921479"/>
                  <a:gd name="connsiteX7" fmla="*/ 2204687 w 4399738"/>
                  <a:gd name="connsiteY7" fmla="*/ 91429 h 11921479"/>
                  <a:gd name="connsiteX8" fmla="*/ 3613772 w 4399738"/>
                  <a:gd name="connsiteY8" fmla="*/ 547400 h 11921479"/>
                  <a:gd name="connsiteX9" fmla="*/ 3780306 w 4399738"/>
                  <a:gd name="connsiteY9" fmla="*/ 1595765 h 11921479"/>
                  <a:gd name="connsiteX10" fmla="*/ 3367351 w 4399738"/>
                  <a:gd name="connsiteY10" fmla="*/ 3070603 h 11921479"/>
                  <a:gd name="connsiteX11" fmla="*/ 3160874 w 4399738"/>
                  <a:gd name="connsiteY11" fmla="*/ 3778526 h 11921479"/>
                  <a:gd name="connsiteX12" fmla="*/ 3249364 w 4399738"/>
                  <a:gd name="connsiteY12" fmla="*/ 4191481 h 11921479"/>
                  <a:gd name="connsiteX13" fmla="*/ 3544332 w 4399738"/>
                  <a:gd name="connsiteY13" fmla="*/ 4515945 h 11921479"/>
                  <a:gd name="connsiteX14" fmla="*/ 4045777 w 4399738"/>
                  <a:gd name="connsiteY14" fmla="*/ 4663429 h 11921479"/>
                  <a:gd name="connsiteX15" fmla="*/ 4399738 w 4399738"/>
                  <a:gd name="connsiteY15" fmla="*/ 4633932 h 11921479"/>
                  <a:gd name="connsiteX0" fmla="*/ 4321695 w 4399738"/>
                  <a:gd name="connsiteY0" fmla="*/ 11877599 h 11877599"/>
                  <a:gd name="connsiteX1" fmla="*/ 3131377 w 4399738"/>
                  <a:gd name="connsiteY1" fmla="*/ 11846259 h 11877599"/>
                  <a:gd name="connsiteX2" fmla="*/ 2246474 w 4399738"/>
                  <a:gd name="connsiteY2" fmla="*/ 11698775 h 11877599"/>
                  <a:gd name="connsiteX3" fmla="*/ 1361571 w 4399738"/>
                  <a:gd name="connsiteY3" fmla="*/ 11338054 h 11877599"/>
                  <a:gd name="connsiteX4" fmla="*/ 653648 w 4399738"/>
                  <a:gd name="connsiteY4" fmla="*/ 10489407 h 11877599"/>
                  <a:gd name="connsiteX5" fmla="*/ 240693 w 4399738"/>
                  <a:gd name="connsiteY5" fmla="*/ 9545510 h 11877599"/>
                  <a:gd name="connsiteX6" fmla="*/ 181700 w 4399738"/>
                  <a:gd name="connsiteY6" fmla="*/ 2289304 h 11877599"/>
                  <a:gd name="connsiteX7" fmla="*/ 2204687 w 4399738"/>
                  <a:gd name="connsiteY7" fmla="*/ 47549 h 11877599"/>
                  <a:gd name="connsiteX8" fmla="*/ 3613772 w 4399738"/>
                  <a:gd name="connsiteY8" fmla="*/ 503520 h 11877599"/>
                  <a:gd name="connsiteX9" fmla="*/ 3780306 w 4399738"/>
                  <a:gd name="connsiteY9" fmla="*/ 1551885 h 11877599"/>
                  <a:gd name="connsiteX10" fmla="*/ 3367351 w 4399738"/>
                  <a:gd name="connsiteY10" fmla="*/ 3026723 h 11877599"/>
                  <a:gd name="connsiteX11" fmla="*/ 3160874 w 4399738"/>
                  <a:gd name="connsiteY11" fmla="*/ 3734646 h 11877599"/>
                  <a:gd name="connsiteX12" fmla="*/ 3249364 w 4399738"/>
                  <a:gd name="connsiteY12" fmla="*/ 4147601 h 11877599"/>
                  <a:gd name="connsiteX13" fmla="*/ 3544332 w 4399738"/>
                  <a:gd name="connsiteY13" fmla="*/ 4472065 h 11877599"/>
                  <a:gd name="connsiteX14" fmla="*/ 4045777 w 4399738"/>
                  <a:gd name="connsiteY14" fmla="*/ 4619549 h 11877599"/>
                  <a:gd name="connsiteX15" fmla="*/ 4399738 w 4399738"/>
                  <a:gd name="connsiteY15" fmla="*/ 4590052 h 11877599"/>
                  <a:gd name="connsiteX0" fmla="*/ 4321695 w 4399738"/>
                  <a:gd name="connsiteY0" fmla="*/ 11884447 h 11884447"/>
                  <a:gd name="connsiteX1" fmla="*/ 3131377 w 4399738"/>
                  <a:gd name="connsiteY1" fmla="*/ 11853107 h 11884447"/>
                  <a:gd name="connsiteX2" fmla="*/ 2246474 w 4399738"/>
                  <a:gd name="connsiteY2" fmla="*/ 11705623 h 11884447"/>
                  <a:gd name="connsiteX3" fmla="*/ 1361571 w 4399738"/>
                  <a:gd name="connsiteY3" fmla="*/ 11344902 h 11884447"/>
                  <a:gd name="connsiteX4" fmla="*/ 653648 w 4399738"/>
                  <a:gd name="connsiteY4" fmla="*/ 10496255 h 11884447"/>
                  <a:gd name="connsiteX5" fmla="*/ 240693 w 4399738"/>
                  <a:gd name="connsiteY5" fmla="*/ 9552358 h 11884447"/>
                  <a:gd name="connsiteX6" fmla="*/ 181700 w 4399738"/>
                  <a:gd name="connsiteY6" fmla="*/ 2296152 h 11884447"/>
                  <a:gd name="connsiteX7" fmla="*/ 2204687 w 4399738"/>
                  <a:gd name="connsiteY7" fmla="*/ 54397 h 11884447"/>
                  <a:gd name="connsiteX8" fmla="*/ 3613772 w 4399738"/>
                  <a:gd name="connsiteY8" fmla="*/ 510368 h 11884447"/>
                  <a:gd name="connsiteX9" fmla="*/ 3780306 w 4399738"/>
                  <a:gd name="connsiteY9" fmla="*/ 1558733 h 11884447"/>
                  <a:gd name="connsiteX10" fmla="*/ 3367351 w 4399738"/>
                  <a:gd name="connsiteY10" fmla="*/ 3033571 h 11884447"/>
                  <a:gd name="connsiteX11" fmla="*/ 3160874 w 4399738"/>
                  <a:gd name="connsiteY11" fmla="*/ 3741494 h 11884447"/>
                  <a:gd name="connsiteX12" fmla="*/ 3249364 w 4399738"/>
                  <a:gd name="connsiteY12" fmla="*/ 4154449 h 11884447"/>
                  <a:gd name="connsiteX13" fmla="*/ 3544332 w 4399738"/>
                  <a:gd name="connsiteY13" fmla="*/ 4478913 h 11884447"/>
                  <a:gd name="connsiteX14" fmla="*/ 4045777 w 4399738"/>
                  <a:gd name="connsiteY14" fmla="*/ 4626397 h 11884447"/>
                  <a:gd name="connsiteX15" fmla="*/ 4399738 w 4399738"/>
                  <a:gd name="connsiteY15" fmla="*/ 4596900 h 11884447"/>
                  <a:gd name="connsiteX0" fmla="*/ 4321695 w 4399738"/>
                  <a:gd name="connsiteY0" fmla="*/ 11884447 h 11884447"/>
                  <a:gd name="connsiteX1" fmla="*/ 3131377 w 4399738"/>
                  <a:gd name="connsiteY1" fmla="*/ 11853107 h 11884447"/>
                  <a:gd name="connsiteX2" fmla="*/ 2246474 w 4399738"/>
                  <a:gd name="connsiteY2" fmla="*/ 11705623 h 11884447"/>
                  <a:gd name="connsiteX3" fmla="*/ 1361571 w 4399738"/>
                  <a:gd name="connsiteY3" fmla="*/ 11344902 h 11884447"/>
                  <a:gd name="connsiteX4" fmla="*/ 653648 w 4399738"/>
                  <a:gd name="connsiteY4" fmla="*/ 10496255 h 11884447"/>
                  <a:gd name="connsiteX5" fmla="*/ 240693 w 4399738"/>
                  <a:gd name="connsiteY5" fmla="*/ 9552358 h 11884447"/>
                  <a:gd name="connsiteX6" fmla="*/ 181700 w 4399738"/>
                  <a:gd name="connsiteY6" fmla="*/ 2296152 h 11884447"/>
                  <a:gd name="connsiteX7" fmla="*/ 2204687 w 4399738"/>
                  <a:gd name="connsiteY7" fmla="*/ 54397 h 11884447"/>
                  <a:gd name="connsiteX8" fmla="*/ 3613772 w 4399738"/>
                  <a:gd name="connsiteY8" fmla="*/ 510368 h 11884447"/>
                  <a:gd name="connsiteX9" fmla="*/ 3780306 w 4399738"/>
                  <a:gd name="connsiteY9" fmla="*/ 1558733 h 11884447"/>
                  <a:gd name="connsiteX10" fmla="*/ 3310201 w 4399738"/>
                  <a:gd name="connsiteY10" fmla="*/ 3014521 h 11884447"/>
                  <a:gd name="connsiteX11" fmla="*/ 3160874 w 4399738"/>
                  <a:gd name="connsiteY11" fmla="*/ 3741494 h 11884447"/>
                  <a:gd name="connsiteX12" fmla="*/ 3249364 w 4399738"/>
                  <a:gd name="connsiteY12" fmla="*/ 4154449 h 11884447"/>
                  <a:gd name="connsiteX13" fmla="*/ 3544332 w 4399738"/>
                  <a:gd name="connsiteY13" fmla="*/ 4478913 h 11884447"/>
                  <a:gd name="connsiteX14" fmla="*/ 4045777 w 4399738"/>
                  <a:gd name="connsiteY14" fmla="*/ 4626397 h 11884447"/>
                  <a:gd name="connsiteX15" fmla="*/ 4399738 w 4399738"/>
                  <a:gd name="connsiteY15" fmla="*/ 4596900 h 11884447"/>
                  <a:gd name="connsiteX0" fmla="*/ 4321695 w 4321695"/>
                  <a:gd name="connsiteY0" fmla="*/ 11884447 h 11884447"/>
                  <a:gd name="connsiteX1" fmla="*/ 3131377 w 4321695"/>
                  <a:gd name="connsiteY1" fmla="*/ 11853107 h 11884447"/>
                  <a:gd name="connsiteX2" fmla="*/ 2246474 w 4321695"/>
                  <a:gd name="connsiteY2" fmla="*/ 11705623 h 11884447"/>
                  <a:gd name="connsiteX3" fmla="*/ 1361571 w 4321695"/>
                  <a:gd name="connsiteY3" fmla="*/ 11344902 h 11884447"/>
                  <a:gd name="connsiteX4" fmla="*/ 653648 w 4321695"/>
                  <a:gd name="connsiteY4" fmla="*/ 10496255 h 11884447"/>
                  <a:gd name="connsiteX5" fmla="*/ 240693 w 4321695"/>
                  <a:gd name="connsiteY5" fmla="*/ 9552358 h 11884447"/>
                  <a:gd name="connsiteX6" fmla="*/ 181700 w 4321695"/>
                  <a:gd name="connsiteY6" fmla="*/ 2296152 h 11884447"/>
                  <a:gd name="connsiteX7" fmla="*/ 2204687 w 4321695"/>
                  <a:gd name="connsiteY7" fmla="*/ 54397 h 11884447"/>
                  <a:gd name="connsiteX8" fmla="*/ 3613772 w 4321695"/>
                  <a:gd name="connsiteY8" fmla="*/ 510368 h 11884447"/>
                  <a:gd name="connsiteX9" fmla="*/ 3780306 w 4321695"/>
                  <a:gd name="connsiteY9" fmla="*/ 1558733 h 11884447"/>
                  <a:gd name="connsiteX10" fmla="*/ 3310201 w 4321695"/>
                  <a:gd name="connsiteY10" fmla="*/ 3014521 h 11884447"/>
                  <a:gd name="connsiteX11" fmla="*/ 3160874 w 4321695"/>
                  <a:gd name="connsiteY11" fmla="*/ 3741494 h 11884447"/>
                  <a:gd name="connsiteX12" fmla="*/ 3249364 w 4321695"/>
                  <a:gd name="connsiteY12" fmla="*/ 4154449 h 11884447"/>
                  <a:gd name="connsiteX13" fmla="*/ 3544332 w 4321695"/>
                  <a:gd name="connsiteY13" fmla="*/ 4478913 h 11884447"/>
                  <a:gd name="connsiteX14" fmla="*/ 4045777 w 4321695"/>
                  <a:gd name="connsiteY14" fmla="*/ 4626397 h 11884447"/>
                  <a:gd name="connsiteX15" fmla="*/ 4304488 w 4321695"/>
                  <a:gd name="connsiteY15" fmla="*/ 4654050 h 11884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321695" h="11884447">
                    <a:moveTo>
                      <a:pt x="4321695" y="11884447"/>
                    </a:moveTo>
                    <a:cubicBezTo>
                      <a:pt x="3891533" y="11859866"/>
                      <a:pt x="3477247" y="11882911"/>
                      <a:pt x="3131377" y="11853107"/>
                    </a:cubicBezTo>
                    <a:cubicBezTo>
                      <a:pt x="2785507" y="11823303"/>
                      <a:pt x="2541442" y="11790324"/>
                      <a:pt x="2246474" y="11705623"/>
                    </a:cubicBezTo>
                    <a:cubicBezTo>
                      <a:pt x="1951506" y="11620922"/>
                      <a:pt x="1627042" y="11546463"/>
                      <a:pt x="1361571" y="11344902"/>
                    </a:cubicBezTo>
                    <a:cubicBezTo>
                      <a:pt x="1096100" y="11143341"/>
                      <a:pt x="840461" y="10795012"/>
                      <a:pt x="653648" y="10496255"/>
                    </a:cubicBezTo>
                    <a:cubicBezTo>
                      <a:pt x="466835" y="10197498"/>
                      <a:pt x="452701" y="10195142"/>
                      <a:pt x="240693" y="9552358"/>
                    </a:cubicBezTo>
                    <a:cubicBezTo>
                      <a:pt x="28685" y="8909574"/>
                      <a:pt x="-145632" y="3879145"/>
                      <a:pt x="181700" y="2296152"/>
                    </a:cubicBezTo>
                    <a:cubicBezTo>
                      <a:pt x="509032" y="713159"/>
                      <a:pt x="1575525" y="237728"/>
                      <a:pt x="2204687" y="54397"/>
                    </a:cubicBezTo>
                    <a:cubicBezTo>
                      <a:pt x="2833849" y="-128934"/>
                      <a:pt x="3389269" y="183445"/>
                      <a:pt x="3613772" y="510368"/>
                    </a:cubicBezTo>
                    <a:cubicBezTo>
                      <a:pt x="3838275" y="837291"/>
                      <a:pt x="3830901" y="1141374"/>
                      <a:pt x="3780306" y="1558733"/>
                    </a:cubicBezTo>
                    <a:cubicBezTo>
                      <a:pt x="3729711" y="1976092"/>
                      <a:pt x="3413440" y="2650727"/>
                      <a:pt x="3310201" y="3014521"/>
                    </a:cubicBezTo>
                    <a:cubicBezTo>
                      <a:pt x="3206962" y="3378314"/>
                      <a:pt x="3171013" y="3551506"/>
                      <a:pt x="3160874" y="3741494"/>
                    </a:cubicBezTo>
                    <a:cubicBezTo>
                      <a:pt x="3150735" y="3931482"/>
                      <a:pt x="3185454" y="4031546"/>
                      <a:pt x="3249364" y="4154449"/>
                    </a:cubicBezTo>
                    <a:cubicBezTo>
                      <a:pt x="3313274" y="4277352"/>
                      <a:pt x="3411596" y="4400255"/>
                      <a:pt x="3544332" y="4478913"/>
                    </a:cubicBezTo>
                    <a:cubicBezTo>
                      <a:pt x="3677067" y="4557571"/>
                      <a:pt x="3919084" y="4597208"/>
                      <a:pt x="4045777" y="4626397"/>
                    </a:cubicBezTo>
                    <a:cubicBezTo>
                      <a:pt x="4172470" y="4655587"/>
                      <a:pt x="4198791" y="4678630"/>
                      <a:pt x="4304488" y="4654050"/>
                    </a:cubicBezTo>
                  </a:path>
                </a:pathLst>
              </a:custGeom>
              <a:noFill/>
              <a:ln w="127000"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DD606E68-2712-44F2-9227-68DE63B37563}"/>
                </a:ext>
              </a:extLst>
            </p:cNvPr>
            <p:cNvSpPr txBox="1"/>
            <p:nvPr/>
          </p:nvSpPr>
          <p:spPr>
            <a:xfrm>
              <a:off x="4033908" y="26412620"/>
              <a:ext cx="1799422" cy="1464478"/>
            </a:xfrm>
            <a:prstGeom prst="rect">
              <a:avLst/>
            </a:prstGeom>
            <a:noFill/>
            <a:ln w="1270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600" dirty="0"/>
                <a:t>BIB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39D56FB-B466-4195-8574-9780F5C8A3D2}"/>
              </a:ext>
            </a:extLst>
          </p:cNvPr>
          <p:cNvGrpSpPr/>
          <p:nvPr/>
        </p:nvGrpSpPr>
        <p:grpSpPr>
          <a:xfrm>
            <a:off x="20378115" y="21517216"/>
            <a:ext cx="9797036" cy="9526895"/>
            <a:chOff x="21292515" y="21517215"/>
            <a:chExt cx="9797036" cy="9526895"/>
          </a:xfrm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820ACF75-8E09-4275-A078-30113B4B2926}"/>
                </a:ext>
              </a:extLst>
            </p:cNvPr>
            <p:cNvGrpSpPr/>
            <p:nvPr/>
          </p:nvGrpSpPr>
          <p:grpSpPr>
            <a:xfrm>
              <a:off x="21292515" y="21517215"/>
              <a:ext cx="9797036" cy="9526895"/>
              <a:chOff x="21292515" y="21517215"/>
              <a:chExt cx="9797036" cy="9526895"/>
            </a:xfrm>
          </p:grpSpPr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5921810B-4927-470F-A27D-26BB41682D86}"/>
                  </a:ext>
                </a:extLst>
              </p:cNvPr>
              <p:cNvGrpSpPr/>
              <p:nvPr/>
            </p:nvGrpSpPr>
            <p:grpSpPr>
              <a:xfrm>
                <a:off x="21292515" y="21517215"/>
                <a:ext cx="9797036" cy="4794053"/>
                <a:chOff x="21002547" y="20334441"/>
                <a:chExt cx="9797036" cy="4794053"/>
              </a:xfrm>
            </p:grpSpPr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8ABDFF6A-FF4E-4C68-8EB1-5851A619FF4B}"/>
                    </a:ext>
                  </a:extLst>
                </p:cNvPr>
                <p:cNvSpPr/>
                <p:nvPr/>
              </p:nvSpPr>
              <p:spPr>
                <a:xfrm>
                  <a:off x="21002547" y="20334441"/>
                  <a:ext cx="4914251" cy="4794053"/>
                </a:xfrm>
                <a:prstGeom prst="rect">
                  <a:avLst/>
                </a:prstGeom>
                <a:solidFill>
                  <a:schemeClr val="bg1"/>
                </a:solidFill>
                <a:ln w="127000">
                  <a:solidFill>
                    <a:srgbClr val="9900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32CCAAB7-1457-46BE-BE89-70CBBE2E9D60}"/>
                    </a:ext>
                  </a:extLst>
                </p:cNvPr>
                <p:cNvSpPr/>
                <p:nvPr/>
              </p:nvSpPr>
              <p:spPr>
                <a:xfrm>
                  <a:off x="25885332" y="20334441"/>
                  <a:ext cx="4914251" cy="4794053"/>
                </a:xfrm>
                <a:prstGeom prst="rect">
                  <a:avLst/>
                </a:prstGeom>
                <a:solidFill>
                  <a:schemeClr val="bg1"/>
                </a:solidFill>
                <a:ln w="127000">
                  <a:solidFill>
                    <a:srgbClr val="9900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A5E7824-7534-4514-BE27-8A55135F608C}"/>
                  </a:ext>
                </a:extLst>
              </p:cNvPr>
              <p:cNvGrpSpPr/>
              <p:nvPr/>
            </p:nvGrpSpPr>
            <p:grpSpPr>
              <a:xfrm>
                <a:off x="21292515" y="26250057"/>
                <a:ext cx="9797036" cy="4794053"/>
                <a:chOff x="21002547" y="20334441"/>
                <a:chExt cx="9797036" cy="4794053"/>
              </a:xfrm>
            </p:grpSpPr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CB9B526F-7A7B-4F3D-A781-3B5444C86148}"/>
                    </a:ext>
                  </a:extLst>
                </p:cNvPr>
                <p:cNvSpPr/>
                <p:nvPr/>
              </p:nvSpPr>
              <p:spPr>
                <a:xfrm>
                  <a:off x="21002547" y="20334441"/>
                  <a:ext cx="4914251" cy="4794053"/>
                </a:xfrm>
                <a:prstGeom prst="rect">
                  <a:avLst/>
                </a:prstGeom>
                <a:solidFill>
                  <a:schemeClr val="bg1"/>
                </a:solidFill>
                <a:ln w="127000">
                  <a:solidFill>
                    <a:srgbClr val="9900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02BE1C51-6D0A-475D-8C36-28DA307BFD66}"/>
                    </a:ext>
                  </a:extLst>
                </p:cNvPr>
                <p:cNvSpPr/>
                <p:nvPr/>
              </p:nvSpPr>
              <p:spPr>
                <a:xfrm>
                  <a:off x="25885332" y="20334441"/>
                  <a:ext cx="4914251" cy="4794053"/>
                </a:xfrm>
                <a:prstGeom prst="rect">
                  <a:avLst/>
                </a:prstGeom>
                <a:solidFill>
                  <a:schemeClr val="bg1"/>
                </a:solidFill>
                <a:ln w="127000">
                  <a:solidFill>
                    <a:srgbClr val="9900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4F9F7878-4E39-4D5F-9103-B7A9CBA6BADA}"/>
                </a:ext>
              </a:extLst>
            </p:cNvPr>
            <p:cNvGrpSpPr/>
            <p:nvPr/>
          </p:nvGrpSpPr>
          <p:grpSpPr>
            <a:xfrm>
              <a:off x="21511637" y="22123040"/>
              <a:ext cx="9446558" cy="7865747"/>
              <a:chOff x="21237402" y="20903072"/>
              <a:chExt cx="9446558" cy="7865747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9BCE0F38-C651-4C71-AC2F-28E45CC30EFD}"/>
                  </a:ext>
                </a:extLst>
              </p:cNvPr>
              <p:cNvGrpSpPr/>
              <p:nvPr/>
            </p:nvGrpSpPr>
            <p:grpSpPr>
              <a:xfrm>
                <a:off x="21237402" y="20903072"/>
                <a:ext cx="9430825" cy="3170099"/>
                <a:chOff x="21237402" y="20903072"/>
                <a:chExt cx="9430825" cy="3170099"/>
              </a:xfrm>
            </p:grpSpPr>
            <p:sp>
              <p:nvSpPr>
                <p:cNvPr id="129" name="TextBox 128">
                  <a:extLst>
                    <a:ext uri="{FF2B5EF4-FFF2-40B4-BE49-F238E27FC236}">
                      <a16:creationId xmlns:a16="http://schemas.microsoft.com/office/drawing/2014/main" id="{F01D5A54-F0F7-4C43-A8D7-A7E5EF5AC94F}"/>
                    </a:ext>
                  </a:extLst>
                </p:cNvPr>
                <p:cNvSpPr txBox="1"/>
                <p:nvPr/>
              </p:nvSpPr>
              <p:spPr>
                <a:xfrm>
                  <a:off x="21237402" y="20903072"/>
                  <a:ext cx="4548040" cy="3170099"/>
                </a:xfrm>
                <a:prstGeom prst="rect">
                  <a:avLst/>
                </a:prstGeom>
                <a:noFill/>
                <a:ln w="12700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0" dirty="0"/>
                    <a:t>CRINKLE</a:t>
                  </a:r>
                </a:p>
                <a:p>
                  <a:pPr algn="ctr"/>
                  <a:r>
                    <a:rPr lang="en-US" sz="10000" dirty="0"/>
                    <a:t>TOY</a:t>
                  </a:r>
                </a:p>
              </p:txBody>
            </p:sp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048629D4-30B3-4447-853E-FCB946BCD838}"/>
                    </a:ext>
                  </a:extLst>
                </p:cNvPr>
                <p:cNvSpPr txBox="1"/>
                <p:nvPr/>
              </p:nvSpPr>
              <p:spPr>
                <a:xfrm>
                  <a:off x="26120187" y="20903072"/>
                  <a:ext cx="4548040" cy="3170099"/>
                </a:xfrm>
                <a:prstGeom prst="rect">
                  <a:avLst/>
                </a:prstGeom>
                <a:noFill/>
                <a:ln w="12700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0" dirty="0"/>
                    <a:t>CRINKLE</a:t>
                  </a:r>
                </a:p>
                <a:p>
                  <a:pPr algn="ctr"/>
                  <a:r>
                    <a:rPr lang="en-US" sz="10000" dirty="0"/>
                    <a:t>TOY</a:t>
                  </a:r>
                </a:p>
              </p:txBody>
            </p:sp>
          </p:grpSp>
          <p:grpSp>
            <p:nvGrpSpPr>
              <p:cNvPr id="208" name="Group 207">
                <a:extLst>
                  <a:ext uri="{FF2B5EF4-FFF2-40B4-BE49-F238E27FC236}">
                    <a16:creationId xmlns:a16="http://schemas.microsoft.com/office/drawing/2014/main" id="{04E247B4-E228-424A-BB37-863FD2DD5970}"/>
                  </a:ext>
                </a:extLst>
              </p:cNvPr>
              <p:cNvGrpSpPr/>
              <p:nvPr/>
            </p:nvGrpSpPr>
            <p:grpSpPr>
              <a:xfrm>
                <a:off x="21253135" y="25598720"/>
                <a:ext cx="9430825" cy="3170099"/>
                <a:chOff x="21237402" y="20903072"/>
                <a:chExt cx="9430825" cy="3170099"/>
              </a:xfrm>
            </p:grpSpPr>
            <p:sp>
              <p:nvSpPr>
                <p:cNvPr id="214" name="TextBox 213">
                  <a:extLst>
                    <a:ext uri="{FF2B5EF4-FFF2-40B4-BE49-F238E27FC236}">
                      <a16:creationId xmlns:a16="http://schemas.microsoft.com/office/drawing/2014/main" id="{11B4A9CA-B366-492B-9E91-A38DEF352E86}"/>
                    </a:ext>
                  </a:extLst>
                </p:cNvPr>
                <p:cNvSpPr txBox="1"/>
                <p:nvPr/>
              </p:nvSpPr>
              <p:spPr>
                <a:xfrm>
                  <a:off x="21237402" y="20903072"/>
                  <a:ext cx="4548040" cy="3170099"/>
                </a:xfrm>
                <a:prstGeom prst="rect">
                  <a:avLst/>
                </a:prstGeom>
                <a:noFill/>
                <a:ln w="12700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0" dirty="0"/>
                    <a:t>CRINKLE</a:t>
                  </a:r>
                </a:p>
                <a:p>
                  <a:pPr algn="ctr"/>
                  <a:r>
                    <a:rPr lang="en-US" sz="10000" dirty="0"/>
                    <a:t>TOY</a:t>
                  </a:r>
                </a:p>
              </p:txBody>
            </p:sp>
            <p:sp>
              <p:nvSpPr>
                <p:cNvPr id="212" name="TextBox 211">
                  <a:extLst>
                    <a:ext uri="{FF2B5EF4-FFF2-40B4-BE49-F238E27FC236}">
                      <a16:creationId xmlns:a16="http://schemas.microsoft.com/office/drawing/2014/main" id="{B29777FD-256A-47DF-906D-3B958C5B2172}"/>
                    </a:ext>
                  </a:extLst>
                </p:cNvPr>
                <p:cNvSpPr txBox="1"/>
                <p:nvPr/>
              </p:nvSpPr>
              <p:spPr>
                <a:xfrm>
                  <a:off x="26120187" y="20903072"/>
                  <a:ext cx="4548040" cy="3170099"/>
                </a:xfrm>
                <a:prstGeom prst="rect">
                  <a:avLst/>
                </a:prstGeom>
                <a:noFill/>
                <a:ln w="12700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0" dirty="0"/>
                    <a:t>CRINKLE</a:t>
                  </a:r>
                </a:p>
                <a:p>
                  <a:pPr algn="ctr"/>
                  <a:r>
                    <a:rPr lang="en-US" sz="10000" dirty="0"/>
                    <a:t>TOY</a:t>
                  </a:r>
                </a:p>
              </p:txBody>
            </p:sp>
          </p:grp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B195AC5-FDC7-4805-BDF1-049028FA2574}"/>
              </a:ext>
            </a:extLst>
          </p:cNvPr>
          <p:cNvGrpSpPr/>
          <p:nvPr/>
        </p:nvGrpSpPr>
        <p:grpSpPr>
          <a:xfrm>
            <a:off x="30929457" y="2394465"/>
            <a:ext cx="9069975" cy="30036315"/>
            <a:chOff x="32475995" y="1943826"/>
            <a:chExt cx="9069975" cy="30036315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F9B3225C-0C15-4FF0-AE12-8B3DCD5A4EC4}"/>
                </a:ext>
              </a:extLst>
            </p:cNvPr>
            <p:cNvGrpSpPr/>
            <p:nvPr/>
          </p:nvGrpSpPr>
          <p:grpSpPr>
            <a:xfrm>
              <a:off x="32475995" y="1943826"/>
              <a:ext cx="9069975" cy="30036315"/>
              <a:chOff x="33099707" y="2487695"/>
              <a:chExt cx="9069975" cy="30036315"/>
            </a:xfrm>
          </p:grpSpPr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B9877B72-AFEC-40A6-9FFE-EB45A7C533CF}"/>
                  </a:ext>
                </a:extLst>
              </p:cNvPr>
              <p:cNvSpPr/>
              <p:nvPr/>
            </p:nvSpPr>
            <p:spPr>
              <a:xfrm>
                <a:off x="33141373" y="2487695"/>
                <a:ext cx="9016328" cy="30036315"/>
              </a:xfrm>
              <a:prstGeom prst="rect">
                <a:avLst/>
              </a:prstGeom>
              <a:noFill/>
              <a:ln w="127000"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3BAE9AD4-5910-4829-A32E-E1CF97A11F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099707" y="17514113"/>
                <a:ext cx="9069975" cy="0"/>
              </a:xfrm>
              <a:prstGeom prst="line">
                <a:avLst/>
              </a:prstGeom>
              <a:ln w="127000">
                <a:solidFill>
                  <a:srgbClr val="99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E964DE2D-2B45-46B6-8E81-A21F1459A9AC}"/>
                </a:ext>
              </a:extLst>
            </p:cNvPr>
            <p:cNvSpPr txBox="1"/>
            <p:nvPr/>
          </p:nvSpPr>
          <p:spPr>
            <a:xfrm>
              <a:off x="35000618" y="8619506"/>
              <a:ext cx="4152099" cy="1569660"/>
            </a:xfrm>
            <a:prstGeom prst="rect">
              <a:avLst/>
            </a:prstGeom>
            <a:noFill/>
            <a:ln w="1270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9600" dirty="0"/>
                <a:t>BURPEE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34A6F93E-D9BD-43CE-8CC0-755BDB468F63}"/>
                </a:ext>
              </a:extLst>
            </p:cNvPr>
            <p:cNvSpPr txBox="1"/>
            <p:nvPr/>
          </p:nvSpPr>
          <p:spPr>
            <a:xfrm>
              <a:off x="35008487" y="23751323"/>
              <a:ext cx="4152099" cy="1569660"/>
            </a:xfrm>
            <a:prstGeom prst="rect">
              <a:avLst/>
            </a:prstGeom>
            <a:noFill/>
            <a:ln w="1270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9600" dirty="0"/>
                <a:t>BURPEE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05CEDCA-E0BE-4136-9A46-CB5E99C97860}"/>
              </a:ext>
            </a:extLst>
          </p:cNvPr>
          <p:cNvGrpSpPr/>
          <p:nvPr/>
        </p:nvGrpSpPr>
        <p:grpSpPr>
          <a:xfrm>
            <a:off x="41083432" y="2456353"/>
            <a:ext cx="7661373" cy="29011261"/>
            <a:chOff x="42929116" y="1520515"/>
            <a:chExt cx="7661373" cy="29011261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521ADD86-6D0C-41AC-9D13-4FEA7619E7C5}"/>
                </a:ext>
              </a:extLst>
            </p:cNvPr>
            <p:cNvGrpSpPr/>
            <p:nvPr/>
          </p:nvGrpSpPr>
          <p:grpSpPr>
            <a:xfrm>
              <a:off x="42929116" y="1520515"/>
              <a:ext cx="7552112" cy="14054991"/>
              <a:chOff x="42705522" y="162824"/>
              <a:chExt cx="8260468" cy="16028315"/>
            </a:xfrm>
          </p:grpSpPr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33AE5524-FE04-4415-B59C-335299B7194C}"/>
                  </a:ext>
                </a:extLst>
              </p:cNvPr>
              <p:cNvSpPr txBox="1"/>
              <p:nvPr/>
            </p:nvSpPr>
            <p:spPr>
              <a:xfrm>
                <a:off x="44904971" y="7735906"/>
                <a:ext cx="4223769" cy="1790041"/>
              </a:xfrm>
              <a:prstGeom prst="rect">
                <a:avLst/>
              </a:prstGeom>
              <a:noFill/>
              <a:ln w="1270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9600" dirty="0"/>
                  <a:t>BEANIE</a:t>
                </a:r>
              </a:p>
            </p:txBody>
          </p:sp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9586F68E-8EF2-4B28-A092-18566BBBC559}"/>
                  </a:ext>
                </a:extLst>
              </p:cNvPr>
              <p:cNvGrpSpPr/>
              <p:nvPr/>
            </p:nvGrpSpPr>
            <p:grpSpPr>
              <a:xfrm>
                <a:off x="42705522" y="162824"/>
                <a:ext cx="8260468" cy="16028315"/>
                <a:chOff x="3600450" y="5257988"/>
                <a:chExt cx="8260468" cy="16028315"/>
              </a:xfrm>
            </p:grpSpPr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5422E975-1462-4304-A570-1B5F199EA290}"/>
                    </a:ext>
                  </a:extLst>
                </p:cNvPr>
                <p:cNvGrpSpPr/>
                <p:nvPr/>
              </p:nvGrpSpPr>
              <p:grpSpPr>
                <a:xfrm>
                  <a:off x="3600450" y="5257988"/>
                  <a:ext cx="8260468" cy="8057962"/>
                  <a:chOff x="3600450" y="5257988"/>
                  <a:chExt cx="8260468" cy="8057962"/>
                </a:xfrm>
              </p:grpSpPr>
              <p:grpSp>
                <p:nvGrpSpPr>
                  <p:cNvPr id="146" name="Group 145">
                    <a:extLst>
                      <a:ext uri="{FF2B5EF4-FFF2-40B4-BE49-F238E27FC236}">
                        <a16:creationId xmlns:a16="http://schemas.microsoft.com/office/drawing/2014/main" id="{883F06C1-42A6-4B2B-BCFF-0C63D80E3BCB}"/>
                      </a:ext>
                    </a:extLst>
                  </p:cNvPr>
                  <p:cNvGrpSpPr/>
                  <p:nvPr/>
                </p:nvGrpSpPr>
                <p:grpSpPr>
                  <a:xfrm>
                    <a:off x="3600450" y="5314950"/>
                    <a:ext cx="4130234" cy="8001000"/>
                    <a:chOff x="3600450" y="5314950"/>
                    <a:chExt cx="4130234" cy="8001000"/>
                  </a:xfrm>
                </p:grpSpPr>
                <p:sp>
                  <p:nvSpPr>
                    <p:cNvPr id="150" name="Freeform: Shape 149">
                      <a:extLst>
                        <a:ext uri="{FF2B5EF4-FFF2-40B4-BE49-F238E27FC236}">
                          <a16:creationId xmlns:a16="http://schemas.microsoft.com/office/drawing/2014/main" id="{A877F3B3-5298-41A5-B5BD-6A9244CC82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00450" y="5314950"/>
                      <a:ext cx="2838450" cy="8001000"/>
                    </a:xfrm>
                    <a:custGeom>
                      <a:avLst/>
                      <a:gdLst>
                        <a:gd name="connsiteX0" fmla="*/ 2838450 w 2838450"/>
                        <a:gd name="connsiteY0" fmla="*/ 0 h 8001000"/>
                        <a:gd name="connsiteX1" fmla="*/ 1371600 w 2838450"/>
                        <a:gd name="connsiteY1" fmla="*/ 1143000 h 8001000"/>
                        <a:gd name="connsiteX2" fmla="*/ 704850 w 2838450"/>
                        <a:gd name="connsiteY2" fmla="*/ 2095500 h 8001000"/>
                        <a:gd name="connsiteX3" fmla="*/ 209550 w 2838450"/>
                        <a:gd name="connsiteY3" fmla="*/ 3543300 h 8001000"/>
                        <a:gd name="connsiteX4" fmla="*/ 76200 w 2838450"/>
                        <a:gd name="connsiteY4" fmla="*/ 5353050 h 8001000"/>
                        <a:gd name="connsiteX5" fmla="*/ 0 w 2838450"/>
                        <a:gd name="connsiteY5" fmla="*/ 8001000 h 8001000"/>
                        <a:gd name="connsiteX0" fmla="*/ 2838450 w 2838450"/>
                        <a:gd name="connsiteY0" fmla="*/ 0 h 8001000"/>
                        <a:gd name="connsiteX1" fmla="*/ 1543050 w 2838450"/>
                        <a:gd name="connsiteY1" fmla="*/ 971550 h 8001000"/>
                        <a:gd name="connsiteX2" fmla="*/ 704850 w 2838450"/>
                        <a:gd name="connsiteY2" fmla="*/ 2095500 h 8001000"/>
                        <a:gd name="connsiteX3" fmla="*/ 209550 w 2838450"/>
                        <a:gd name="connsiteY3" fmla="*/ 3543300 h 8001000"/>
                        <a:gd name="connsiteX4" fmla="*/ 76200 w 2838450"/>
                        <a:gd name="connsiteY4" fmla="*/ 5353050 h 8001000"/>
                        <a:gd name="connsiteX5" fmla="*/ 0 w 2838450"/>
                        <a:gd name="connsiteY5" fmla="*/ 8001000 h 8001000"/>
                        <a:gd name="connsiteX0" fmla="*/ 2838450 w 2838450"/>
                        <a:gd name="connsiteY0" fmla="*/ 0 h 8001000"/>
                        <a:gd name="connsiteX1" fmla="*/ 2305050 w 2838450"/>
                        <a:gd name="connsiteY1" fmla="*/ 361950 h 8001000"/>
                        <a:gd name="connsiteX2" fmla="*/ 1543050 w 2838450"/>
                        <a:gd name="connsiteY2" fmla="*/ 971550 h 8001000"/>
                        <a:gd name="connsiteX3" fmla="*/ 704850 w 2838450"/>
                        <a:gd name="connsiteY3" fmla="*/ 2095500 h 8001000"/>
                        <a:gd name="connsiteX4" fmla="*/ 209550 w 2838450"/>
                        <a:gd name="connsiteY4" fmla="*/ 3543300 h 8001000"/>
                        <a:gd name="connsiteX5" fmla="*/ 76200 w 2838450"/>
                        <a:gd name="connsiteY5" fmla="*/ 5353050 h 8001000"/>
                        <a:gd name="connsiteX6" fmla="*/ 0 w 2838450"/>
                        <a:gd name="connsiteY6" fmla="*/ 8001000 h 8001000"/>
                        <a:gd name="connsiteX0" fmla="*/ 2838450 w 2838450"/>
                        <a:gd name="connsiteY0" fmla="*/ 0 h 8001000"/>
                        <a:gd name="connsiteX1" fmla="*/ 2286000 w 2838450"/>
                        <a:gd name="connsiteY1" fmla="*/ 323850 h 8001000"/>
                        <a:gd name="connsiteX2" fmla="*/ 1543050 w 2838450"/>
                        <a:gd name="connsiteY2" fmla="*/ 971550 h 8001000"/>
                        <a:gd name="connsiteX3" fmla="*/ 704850 w 2838450"/>
                        <a:gd name="connsiteY3" fmla="*/ 2095500 h 8001000"/>
                        <a:gd name="connsiteX4" fmla="*/ 209550 w 2838450"/>
                        <a:gd name="connsiteY4" fmla="*/ 3543300 h 8001000"/>
                        <a:gd name="connsiteX5" fmla="*/ 76200 w 2838450"/>
                        <a:gd name="connsiteY5" fmla="*/ 5353050 h 8001000"/>
                        <a:gd name="connsiteX6" fmla="*/ 0 w 2838450"/>
                        <a:gd name="connsiteY6" fmla="*/ 8001000 h 8001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838450" h="8001000">
                          <a:moveTo>
                            <a:pt x="2838450" y="0"/>
                          </a:moveTo>
                          <a:cubicBezTo>
                            <a:pt x="2749550" y="60325"/>
                            <a:pt x="2501900" y="161925"/>
                            <a:pt x="2286000" y="323850"/>
                          </a:cubicBezTo>
                          <a:cubicBezTo>
                            <a:pt x="2070100" y="485775"/>
                            <a:pt x="1806575" y="676275"/>
                            <a:pt x="1543050" y="971550"/>
                          </a:cubicBezTo>
                          <a:cubicBezTo>
                            <a:pt x="1279525" y="1266825"/>
                            <a:pt x="927100" y="1666875"/>
                            <a:pt x="704850" y="2095500"/>
                          </a:cubicBezTo>
                          <a:cubicBezTo>
                            <a:pt x="482600" y="2524125"/>
                            <a:pt x="314325" y="3000375"/>
                            <a:pt x="209550" y="3543300"/>
                          </a:cubicBezTo>
                          <a:cubicBezTo>
                            <a:pt x="104775" y="4086225"/>
                            <a:pt x="111125" y="4610100"/>
                            <a:pt x="76200" y="5353050"/>
                          </a:cubicBezTo>
                          <a:cubicBezTo>
                            <a:pt x="41275" y="6096000"/>
                            <a:pt x="20637" y="7048500"/>
                            <a:pt x="0" y="8001000"/>
                          </a:cubicBezTo>
                        </a:path>
                      </a:pathLst>
                    </a:custGeom>
                    <a:noFill/>
                    <a:ln w="127000">
                      <a:solidFill>
                        <a:srgbClr val="9900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Freeform: Shape 150">
                      <a:extLst>
                        <a:ext uri="{FF2B5EF4-FFF2-40B4-BE49-F238E27FC236}">
                          <a16:creationId xmlns:a16="http://schemas.microsoft.com/office/drawing/2014/main" id="{32A8BB7F-659C-4C3D-9DF4-DA658E72B4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7184" y="5314950"/>
                      <a:ext cx="1333500" cy="2514600"/>
                    </a:xfrm>
                    <a:custGeom>
                      <a:avLst/>
                      <a:gdLst>
                        <a:gd name="connsiteX0" fmla="*/ 0 w 1333500"/>
                        <a:gd name="connsiteY0" fmla="*/ 0 h 2514600"/>
                        <a:gd name="connsiteX1" fmla="*/ 381000 w 1333500"/>
                        <a:gd name="connsiteY1" fmla="*/ 247650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  <a:gd name="connsiteX0" fmla="*/ 0 w 1333500"/>
                        <a:gd name="connsiteY0" fmla="*/ 0 h 2514600"/>
                        <a:gd name="connsiteX1" fmla="*/ 381000 w 1333500"/>
                        <a:gd name="connsiteY1" fmla="*/ 24765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457200 w 1333500"/>
                        <a:gd name="connsiteY1" fmla="*/ 28575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466725 w 1333500"/>
                        <a:gd name="connsiteY1" fmla="*/ 26670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704850 w 1333500"/>
                        <a:gd name="connsiteY1" fmla="*/ 552450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  <a:gd name="connsiteX0" fmla="*/ 0 w 1333500"/>
                        <a:gd name="connsiteY0" fmla="*/ 0 h 2514600"/>
                        <a:gd name="connsiteX1" fmla="*/ 581025 w 1333500"/>
                        <a:gd name="connsiteY1" fmla="*/ 466725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333500" h="2514600">
                          <a:moveTo>
                            <a:pt x="0" y="0"/>
                          </a:moveTo>
                          <a:cubicBezTo>
                            <a:pt x="146844" y="115094"/>
                            <a:pt x="415925" y="285750"/>
                            <a:pt x="581025" y="466725"/>
                          </a:cubicBezTo>
                          <a:cubicBezTo>
                            <a:pt x="682625" y="606425"/>
                            <a:pt x="865188" y="744538"/>
                            <a:pt x="990600" y="1085850"/>
                          </a:cubicBezTo>
                          <a:cubicBezTo>
                            <a:pt x="1116012" y="1427162"/>
                            <a:pt x="1241425" y="1989137"/>
                            <a:pt x="1333500" y="2514600"/>
                          </a:cubicBezTo>
                        </a:path>
                      </a:pathLst>
                    </a:custGeom>
                    <a:noFill/>
                    <a:ln w="127000">
                      <a:solidFill>
                        <a:srgbClr val="9900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7" name="Group 146">
                    <a:extLst>
                      <a:ext uri="{FF2B5EF4-FFF2-40B4-BE49-F238E27FC236}">
                        <a16:creationId xmlns:a16="http://schemas.microsoft.com/office/drawing/2014/main" id="{CD03DDA9-B6B7-499B-8C98-7E76D518AF78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7730684" y="5257988"/>
                    <a:ext cx="4130234" cy="8001000"/>
                    <a:chOff x="3600450" y="5314950"/>
                    <a:chExt cx="4130234" cy="8001000"/>
                  </a:xfrm>
                </p:grpSpPr>
                <p:sp>
                  <p:nvSpPr>
                    <p:cNvPr id="148" name="Freeform: Shape 147">
                      <a:extLst>
                        <a:ext uri="{FF2B5EF4-FFF2-40B4-BE49-F238E27FC236}">
                          <a16:creationId xmlns:a16="http://schemas.microsoft.com/office/drawing/2014/main" id="{7D289689-8D59-45D5-BC3A-E5F7CB0A9A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00450" y="5314950"/>
                      <a:ext cx="2838450" cy="8001000"/>
                    </a:xfrm>
                    <a:custGeom>
                      <a:avLst/>
                      <a:gdLst>
                        <a:gd name="connsiteX0" fmla="*/ 2838450 w 2838450"/>
                        <a:gd name="connsiteY0" fmla="*/ 0 h 8001000"/>
                        <a:gd name="connsiteX1" fmla="*/ 1371600 w 2838450"/>
                        <a:gd name="connsiteY1" fmla="*/ 1143000 h 8001000"/>
                        <a:gd name="connsiteX2" fmla="*/ 704850 w 2838450"/>
                        <a:gd name="connsiteY2" fmla="*/ 2095500 h 8001000"/>
                        <a:gd name="connsiteX3" fmla="*/ 209550 w 2838450"/>
                        <a:gd name="connsiteY3" fmla="*/ 3543300 h 8001000"/>
                        <a:gd name="connsiteX4" fmla="*/ 76200 w 2838450"/>
                        <a:gd name="connsiteY4" fmla="*/ 5353050 h 8001000"/>
                        <a:gd name="connsiteX5" fmla="*/ 0 w 2838450"/>
                        <a:gd name="connsiteY5" fmla="*/ 8001000 h 8001000"/>
                        <a:gd name="connsiteX0" fmla="*/ 2838450 w 2838450"/>
                        <a:gd name="connsiteY0" fmla="*/ 0 h 8001000"/>
                        <a:gd name="connsiteX1" fmla="*/ 1543050 w 2838450"/>
                        <a:gd name="connsiteY1" fmla="*/ 971550 h 8001000"/>
                        <a:gd name="connsiteX2" fmla="*/ 704850 w 2838450"/>
                        <a:gd name="connsiteY2" fmla="*/ 2095500 h 8001000"/>
                        <a:gd name="connsiteX3" fmla="*/ 209550 w 2838450"/>
                        <a:gd name="connsiteY3" fmla="*/ 3543300 h 8001000"/>
                        <a:gd name="connsiteX4" fmla="*/ 76200 w 2838450"/>
                        <a:gd name="connsiteY4" fmla="*/ 5353050 h 8001000"/>
                        <a:gd name="connsiteX5" fmla="*/ 0 w 2838450"/>
                        <a:gd name="connsiteY5" fmla="*/ 8001000 h 8001000"/>
                        <a:gd name="connsiteX0" fmla="*/ 2838450 w 2838450"/>
                        <a:gd name="connsiteY0" fmla="*/ 0 h 8001000"/>
                        <a:gd name="connsiteX1" fmla="*/ 2305050 w 2838450"/>
                        <a:gd name="connsiteY1" fmla="*/ 361950 h 8001000"/>
                        <a:gd name="connsiteX2" fmla="*/ 1543050 w 2838450"/>
                        <a:gd name="connsiteY2" fmla="*/ 971550 h 8001000"/>
                        <a:gd name="connsiteX3" fmla="*/ 704850 w 2838450"/>
                        <a:gd name="connsiteY3" fmla="*/ 2095500 h 8001000"/>
                        <a:gd name="connsiteX4" fmla="*/ 209550 w 2838450"/>
                        <a:gd name="connsiteY4" fmla="*/ 3543300 h 8001000"/>
                        <a:gd name="connsiteX5" fmla="*/ 76200 w 2838450"/>
                        <a:gd name="connsiteY5" fmla="*/ 5353050 h 8001000"/>
                        <a:gd name="connsiteX6" fmla="*/ 0 w 2838450"/>
                        <a:gd name="connsiteY6" fmla="*/ 8001000 h 8001000"/>
                        <a:gd name="connsiteX0" fmla="*/ 2838450 w 2838450"/>
                        <a:gd name="connsiteY0" fmla="*/ 0 h 8001000"/>
                        <a:gd name="connsiteX1" fmla="*/ 2286000 w 2838450"/>
                        <a:gd name="connsiteY1" fmla="*/ 323850 h 8001000"/>
                        <a:gd name="connsiteX2" fmla="*/ 1543050 w 2838450"/>
                        <a:gd name="connsiteY2" fmla="*/ 971550 h 8001000"/>
                        <a:gd name="connsiteX3" fmla="*/ 704850 w 2838450"/>
                        <a:gd name="connsiteY3" fmla="*/ 2095500 h 8001000"/>
                        <a:gd name="connsiteX4" fmla="*/ 209550 w 2838450"/>
                        <a:gd name="connsiteY4" fmla="*/ 3543300 h 8001000"/>
                        <a:gd name="connsiteX5" fmla="*/ 76200 w 2838450"/>
                        <a:gd name="connsiteY5" fmla="*/ 5353050 h 8001000"/>
                        <a:gd name="connsiteX6" fmla="*/ 0 w 2838450"/>
                        <a:gd name="connsiteY6" fmla="*/ 8001000 h 8001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838450" h="8001000">
                          <a:moveTo>
                            <a:pt x="2838450" y="0"/>
                          </a:moveTo>
                          <a:cubicBezTo>
                            <a:pt x="2749550" y="60325"/>
                            <a:pt x="2501900" y="161925"/>
                            <a:pt x="2286000" y="323850"/>
                          </a:cubicBezTo>
                          <a:cubicBezTo>
                            <a:pt x="2070100" y="485775"/>
                            <a:pt x="1806575" y="676275"/>
                            <a:pt x="1543050" y="971550"/>
                          </a:cubicBezTo>
                          <a:cubicBezTo>
                            <a:pt x="1279525" y="1266825"/>
                            <a:pt x="927100" y="1666875"/>
                            <a:pt x="704850" y="2095500"/>
                          </a:cubicBezTo>
                          <a:cubicBezTo>
                            <a:pt x="482600" y="2524125"/>
                            <a:pt x="314325" y="3000375"/>
                            <a:pt x="209550" y="3543300"/>
                          </a:cubicBezTo>
                          <a:cubicBezTo>
                            <a:pt x="104775" y="4086225"/>
                            <a:pt x="111125" y="4610100"/>
                            <a:pt x="76200" y="5353050"/>
                          </a:cubicBezTo>
                          <a:cubicBezTo>
                            <a:pt x="41275" y="6096000"/>
                            <a:pt x="20637" y="7048500"/>
                            <a:pt x="0" y="8001000"/>
                          </a:cubicBezTo>
                        </a:path>
                      </a:pathLst>
                    </a:custGeom>
                    <a:noFill/>
                    <a:ln w="127000">
                      <a:solidFill>
                        <a:srgbClr val="9900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9" name="Freeform: Shape 148">
                      <a:extLst>
                        <a:ext uri="{FF2B5EF4-FFF2-40B4-BE49-F238E27FC236}">
                          <a16:creationId xmlns:a16="http://schemas.microsoft.com/office/drawing/2014/main" id="{ADC5AC58-9E0A-4D34-9996-B1AE93896CB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7184" y="5314950"/>
                      <a:ext cx="1333500" cy="2514600"/>
                    </a:xfrm>
                    <a:custGeom>
                      <a:avLst/>
                      <a:gdLst>
                        <a:gd name="connsiteX0" fmla="*/ 0 w 1333500"/>
                        <a:gd name="connsiteY0" fmla="*/ 0 h 2514600"/>
                        <a:gd name="connsiteX1" fmla="*/ 381000 w 1333500"/>
                        <a:gd name="connsiteY1" fmla="*/ 247650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  <a:gd name="connsiteX0" fmla="*/ 0 w 1333500"/>
                        <a:gd name="connsiteY0" fmla="*/ 0 h 2514600"/>
                        <a:gd name="connsiteX1" fmla="*/ 381000 w 1333500"/>
                        <a:gd name="connsiteY1" fmla="*/ 24765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457200 w 1333500"/>
                        <a:gd name="connsiteY1" fmla="*/ 28575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466725 w 1333500"/>
                        <a:gd name="connsiteY1" fmla="*/ 26670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704850 w 1333500"/>
                        <a:gd name="connsiteY1" fmla="*/ 552450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  <a:gd name="connsiteX0" fmla="*/ 0 w 1333500"/>
                        <a:gd name="connsiteY0" fmla="*/ 0 h 2514600"/>
                        <a:gd name="connsiteX1" fmla="*/ 581025 w 1333500"/>
                        <a:gd name="connsiteY1" fmla="*/ 466725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333500" h="2514600">
                          <a:moveTo>
                            <a:pt x="0" y="0"/>
                          </a:moveTo>
                          <a:cubicBezTo>
                            <a:pt x="146844" y="115094"/>
                            <a:pt x="415925" y="285750"/>
                            <a:pt x="581025" y="466725"/>
                          </a:cubicBezTo>
                          <a:cubicBezTo>
                            <a:pt x="682625" y="606425"/>
                            <a:pt x="865188" y="744538"/>
                            <a:pt x="990600" y="1085850"/>
                          </a:cubicBezTo>
                          <a:cubicBezTo>
                            <a:pt x="1116012" y="1427162"/>
                            <a:pt x="1241425" y="1989137"/>
                            <a:pt x="1333500" y="2514600"/>
                          </a:cubicBezTo>
                        </a:path>
                      </a:pathLst>
                    </a:custGeom>
                    <a:noFill/>
                    <a:ln w="127000">
                      <a:solidFill>
                        <a:srgbClr val="9900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39" name="Group 138">
                  <a:extLst>
                    <a:ext uri="{FF2B5EF4-FFF2-40B4-BE49-F238E27FC236}">
                      <a16:creationId xmlns:a16="http://schemas.microsoft.com/office/drawing/2014/main" id="{CB5057C7-C1B7-49BE-B32C-F1139456409E}"/>
                    </a:ext>
                  </a:extLst>
                </p:cNvPr>
                <p:cNvGrpSpPr/>
                <p:nvPr/>
              </p:nvGrpSpPr>
              <p:grpSpPr>
                <a:xfrm flipV="1">
                  <a:off x="3600450" y="13228341"/>
                  <a:ext cx="8260468" cy="8057962"/>
                  <a:chOff x="3600450" y="5257988"/>
                  <a:chExt cx="8260468" cy="8057962"/>
                </a:xfrm>
              </p:grpSpPr>
              <p:grpSp>
                <p:nvGrpSpPr>
                  <p:cNvPr id="140" name="Group 139">
                    <a:extLst>
                      <a:ext uri="{FF2B5EF4-FFF2-40B4-BE49-F238E27FC236}">
                        <a16:creationId xmlns:a16="http://schemas.microsoft.com/office/drawing/2014/main" id="{567FB311-DCBD-40AE-88C6-31A3324B20BF}"/>
                      </a:ext>
                    </a:extLst>
                  </p:cNvPr>
                  <p:cNvGrpSpPr/>
                  <p:nvPr/>
                </p:nvGrpSpPr>
                <p:grpSpPr>
                  <a:xfrm>
                    <a:off x="3600450" y="5314950"/>
                    <a:ext cx="4130234" cy="8001000"/>
                    <a:chOff x="3600450" y="5314950"/>
                    <a:chExt cx="4130234" cy="8001000"/>
                  </a:xfrm>
                </p:grpSpPr>
                <p:sp>
                  <p:nvSpPr>
                    <p:cNvPr id="144" name="Freeform: Shape 143">
                      <a:extLst>
                        <a:ext uri="{FF2B5EF4-FFF2-40B4-BE49-F238E27FC236}">
                          <a16:creationId xmlns:a16="http://schemas.microsoft.com/office/drawing/2014/main" id="{FC849D98-8106-4917-8E41-1E86EF2CB1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00450" y="5314950"/>
                      <a:ext cx="2838450" cy="8001000"/>
                    </a:xfrm>
                    <a:custGeom>
                      <a:avLst/>
                      <a:gdLst>
                        <a:gd name="connsiteX0" fmla="*/ 2838450 w 2838450"/>
                        <a:gd name="connsiteY0" fmla="*/ 0 h 8001000"/>
                        <a:gd name="connsiteX1" fmla="*/ 1371600 w 2838450"/>
                        <a:gd name="connsiteY1" fmla="*/ 1143000 h 8001000"/>
                        <a:gd name="connsiteX2" fmla="*/ 704850 w 2838450"/>
                        <a:gd name="connsiteY2" fmla="*/ 2095500 h 8001000"/>
                        <a:gd name="connsiteX3" fmla="*/ 209550 w 2838450"/>
                        <a:gd name="connsiteY3" fmla="*/ 3543300 h 8001000"/>
                        <a:gd name="connsiteX4" fmla="*/ 76200 w 2838450"/>
                        <a:gd name="connsiteY4" fmla="*/ 5353050 h 8001000"/>
                        <a:gd name="connsiteX5" fmla="*/ 0 w 2838450"/>
                        <a:gd name="connsiteY5" fmla="*/ 8001000 h 8001000"/>
                        <a:gd name="connsiteX0" fmla="*/ 2838450 w 2838450"/>
                        <a:gd name="connsiteY0" fmla="*/ 0 h 8001000"/>
                        <a:gd name="connsiteX1" fmla="*/ 1543050 w 2838450"/>
                        <a:gd name="connsiteY1" fmla="*/ 971550 h 8001000"/>
                        <a:gd name="connsiteX2" fmla="*/ 704850 w 2838450"/>
                        <a:gd name="connsiteY2" fmla="*/ 2095500 h 8001000"/>
                        <a:gd name="connsiteX3" fmla="*/ 209550 w 2838450"/>
                        <a:gd name="connsiteY3" fmla="*/ 3543300 h 8001000"/>
                        <a:gd name="connsiteX4" fmla="*/ 76200 w 2838450"/>
                        <a:gd name="connsiteY4" fmla="*/ 5353050 h 8001000"/>
                        <a:gd name="connsiteX5" fmla="*/ 0 w 2838450"/>
                        <a:gd name="connsiteY5" fmla="*/ 8001000 h 8001000"/>
                        <a:gd name="connsiteX0" fmla="*/ 2838450 w 2838450"/>
                        <a:gd name="connsiteY0" fmla="*/ 0 h 8001000"/>
                        <a:gd name="connsiteX1" fmla="*/ 2305050 w 2838450"/>
                        <a:gd name="connsiteY1" fmla="*/ 361950 h 8001000"/>
                        <a:gd name="connsiteX2" fmla="*/ 1543050 w 2838450"/>
                        <a:gd name="connsiteY2" fmla="*/ 971550 h 8001000"/>
                        <a:gd name="connsiteX3" fmla="*/ 704850 w 2838450"/>
                        <a:gd name="connsiteY3" fmla="*/ 2095500 h 8001000"/>
                        <a:gd name="connsiteX4" fmla="*/ 209550 w 2838450"/>
                        <a:gd name="connsiteY4" fmla="*/ 3543300 h 8001000"/>
                        <a:gd name="connsiteX5" fmla="*/ 76200 w 2838450"/>
                        <a:gd name="connsiteY5" fmla="*/ 5353050 h 8001000"/>
                        <a:gd name="connsiteX6" fmla="*/ 0 w 2838450"/>
                        <a:gd name="connsiteY6" fmla="*/ 8001000 h 8001000"/>
                        <a:gd name="connsiteX0" fmla="*/ 2838450 w 2838450"/>
                        <a:gd name="connsiteY0" fmla="*/ 0 h 8001000"/>
                        <a:gd name="connsiteX1" fmla="*/ 2286000 w 2838450"/>
                        <a:gd name="connsiteY1" fmla="*/ 323850 h 8001000"/>
                        <a:gd name="connsiteX2" fmla="*/ 1543050 w 2838450"/>
                        <a:gd name="connsiteY2" fmla="*/ 971550 h 8001000"/>
                        <a:gd name="connsiteX3" fmla="*/ 704850 w 2838450"/>
                        <a:gd name="connsiteY3" fmla="*/ 2095500 h 8001000"/>
                        <a:gd name="connsiteX4" fmla="*/ 209550 w 2838450"/>
                        <a:gd name="connsiteY4" fmla="*/ 3543300 h 8001000"/>
                        <a:gd name="connsiteX5" fmla="*/ 76200 w 2838450"/>
                        <a:gd name="connsiteY5" fmla="*/ 5353050 h 8001000"/>
                        <a:gd name="connsiteX6" fmla="*/ 0 w 2838450"/>
                        <a:gd name="connsiteY6" fmla="*/ 8001000 h 8001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838450" h="8001000">
                          <a:moveTo>
                            <a:pt x="2838450" y="0"/>
                          </a:moveTo>
                          <a:cubicBezTo>
                            <a:pt x="2749550" y="60325"/>
                            <a:pt x="2501900" y="161925"/>
                            <a:pt x="2286000" y="323850"/>
                          </a:cubicBezTo>
                          <a:cubicBezTo>
                            <a:pt x="2070100" y="485775"/>
                            <a:pt x="1806575" y="676275"/>
                            <a:pt x="1543050" y="971550"/>
                          </a:cubicBezTo>
                          <a:cubicBezTo>
                            <a:pt x="1279525" y="1266825"/>
                            <a:pt x="927100" y="1666875"/>
                            <a:pt x="704850" y="2095500"/>
                          </a:cubicBezTo>
                          <a:cubicBezTo>
                            <a:pt x="482600" y="2524125"/>
                            <a:pt x="314325" y="3000375"/>
                            <a:pt x="209550" y="3543300"/>
                          </a:cubicBezTo>
                          <a:cubicBezTo>
                            <a:pt x="104775" y="4086225"/>
                            <a:pt x="111125" y="4610100"/>
                            <a:pt x="76200" y="5353050"/>
                          </a:cubicBezTo>
                          <a:cubicBezTo>
                            <a:pt x="41275" y="6096000"/>
                            <a:pt x="20637" y="7048500"/>
                            <a:pt x="0" y="8001000"/>
                          </a:cubicBezTo>
                        </a:path>
                      </a:pathLst>
                    </a:custGeom>
                    <a:noFill/>
                    <a:ln w="127000">
                      <a:solidFill>
                        <a:srgbClr val="9900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5" name="Freeform: Shape 144">
                      <a:extLst>
                        <a:ext uri="{FF2B5EF4-FFF2-40B4-BE49-F238E27FC236}">
                          <a16:creationId xmlns:a16="http://schemas.microsoft.com/office/drawing/2014/main" id="{5A178D1C-43FB-477F-9897-DFA70B0313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7184" y="5314950"/>
                      <a:ext cx="1333500" cy="2514600"/>
                    </a:xfrm>
                    <a:custGeom>
                      <a:avLst/>
                      <a:gdLst>
                        <a:gd name="connsiteX0" fmla="*/ 0 w 1333500"/>
                        <a:gd name="connsiteY0" fmla="*/ 0 h 2514600"/>
                        <a:gd name="connsiteX1" fmla="*/ 381000 w 1333500"/>
                        <a:gd name="connsiteY1" fmla="*/ 247650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  <a:gd name="connsiteX0" fmla="*/ 0 w 1333500"/>
                        <a:gd name="connsiteY0" fmla="*/ 0 h 2514600"/>
                        <a:gd name="connsiteX1" fmla="*/ 381000 w 1333500"/>
                        <a:gd name="connsiteY1" fmla="*/ 24765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457200 w 1333500"/>
                        <a:gd name="connsiteY1" fmla="*/ 28575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466725 w 1333500"/>
                        <a:gd name="connsiteY1" fmla="*/ 26670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704850 w 1333500"/>
                        <a:gd name="connsiteY1" fmla="*/ 552450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  <a:gd name="connsiteX0" fmla="*/ 0 w 1333500"/>
                        <a:gd name="connsiteY0" fmla="*/ 0 h 2514600"/>
                        <a:gd name="connsiteX1" fmla="*/ 581025 w 1333500"/>
                        <a:gd name="connsiteY1" fmla="*/ 466725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333500" h="2514600">
                          <a:moveTo>
                            <a:pt x="0" y="0"/>
                          </a:moveTo>
                          <a:cubicBezTo>
                            <a:pt x="146844" y="115094"/>
                            <a:pt x="415925" y="285750"/>
                            <a:pt x="581025" y="466725"/>
                          </a:cubicBezTo>
                          <a:cubicBezTo>
                            <a:pt x="682625" y="606425"/>
                            <a:pt x="865188" y="744538"/>
                            <a:pt x="990600" y="1085850"/>
                          </a:cubicBezTo>
                          <a:cubicBezTo>
                            <a:pt x="1116012" y="1427162"/>
                            <a:pt x="1241425" y="1989137"/>
                            <a:pt x="1333500" y="2514600"/>
                          </a:cubicBezTo>
                        </a:path>
                      </a:pathLst>
                    </a:custGeom>
                    <a:noFill/>
                    <a:ln w="127000">
                      <a:solidFill>
                        <a:srgbClr val="9900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1" name="Group 140">
                    <a:extLst>
                      <a:ext uri="{FF2B5EF4-FFF2-40B4-BE49-F238E27FC236}">
                        <a16:creationId xmlns:a16="http://schemas.microsoft.com/office/drawing/2014/main" id="{E84C525E-3881-4CC6-A54F-1FDF463C1DF3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7730684" y="5257988"/>
                    <a:ext cx="4130234" cy="8001000"/>
                    <a:chOff x="3600450" y="5314950"/>
                    <a:chExt cx="4130234" cy="8001000"/>
                  </a:xfrm>
                </p:grpSpPr>
                <p:sp>
                  <p:nvSpPr>
                    <p:cNvPr id="142" name="Freeform: Shape 141">
                      <a:extLst>
                        <a:ext uri="{FF2B5EF4-FFF2-40B4-BE49-F238E27FC236}">
                          <a16:creationId xmlns:a16="http://schemas.microsoft.com/office/drawing/2014/main" id="{A8EEC3FF-6234-4302-A1D0-9EB663EEFF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00450" y="5314950"/>
                      <a:ext cx="2838450" cy="8001000"/>
                    </a:xfrm>
                    <a:custGeom>
                      <a:avLst/>
                      <a:gdLst>
                        <a:gd name="connsiteX0" fmla="*/ 2838450 w 2838450"/>
                        <a:gd name="connsiteY0" fmla="*/ 0 h 8001000"/>
                        <a:gd name="connsiteX1" fmla="*/ 1371600 w 2838450"/>
                        <a:gd name="connsiteY1" fmla="*/ 1143000 h 8001000"/>
                        <a:gd name="connsiteX2" fmla="*/ 704850 w 2838450"/>
                        <a:gd name="connsiteY2" fmla="*/ 2095500 h 8001000"/>
                        <a:gd name="connsiteX3" fmla="*/ 209550 w 2838450"/>
                        <a:gd name="connsiteY3" fmla="*/ 3543300 h 8001000"/>
                        <a:gd name="connsiteX4" fmla="*/ 76200 w 2838450"/>
                        <a:gd name="connsiteY4" fmla="*/ 5353050 h 8001000"/>
                        <a:gd name="connsiteX5" fmla="*/ 0 w 2838450"/>
                        <a:gd name="connsiteY5" fmla="*/ 8001000 h 8001000"/>
                        <a:gd name="connsiteX0" fmla="*/ 2838450 w 2838450"/>
                        <a:gd name="connsiteY0" fmla="*/ 0 h 8001000"/>
                        <a:gd name="connsiteX1" fmla="*/ 1543050 w 2838450"/>
                        <a:gd name="connsiteY1" fmla="*/ 971550 h 8001000"/>
                        <a:gd name="connsiteX2" fmla="*/ 704850 w 2838450"/>
                        <a:gd name="connsiteY2" fmla="*/ 2095500 h 8001000"/>
                        <a:gd name="connsiteX3" fmla="*/ 209550 w 2838450"/>
                        <a:gd name="connsiteY3" fmla="*/ 3543300 h 8001000"/>
                        <a:gd name="connsiteX4" fmla="*/ 76200 w 2838450"/>
                        <a:gd name="connsiteY4" fmla="*/ 5353050 h 8001000"/>
                        <a:gd name="connsiteX5" fmla="*/ 0 w 2838450"/>
                        <a:gd name="connsiteY5" fmla="*/ 8001000 h 8001000"/>
                        <a:gd name="connsiteX0" fmla="*/ 2838450 w 2838450"/>
                        <a:gd name="connsiteY0" fmla="*/ 0 h 8001000"/>
                        <a:gd name="connsiteX1" fmla="*/ 2305050 w 2838450"/>
                        <a:gd name="connsiteY1" fmla="*/ 361950 h 8001000"/>
                        <a:gd name="connsiteX2" fmla="*/ 1543050 w 2838450"/>
                        <a:gd name="connsiteY2" fmla="*/ 971550 h 8001000"/>
                        <a:gd name="connsiteX3" fmla="*/ 704850 w 2838450"/>
                        <a:gd name="connsiteY3" fmla="*/ 2095500 h 8001000"/>
                        <a:gd name="connsiteX4" fmla="*/ 209550 w 2838450"/>
                        <a:gd name="connsiteY4" fmla="*/ 3543300 h 8001000"/>
                        <a:gd name="connsiteX5" fmla="*/ 76200 w 2838450"/>
                        <a:gd name="connsiteY5" fmla="*/ 5353050 h 8001000"/>
                        <a:gd name="connsiteX6" fmla="*/ 0 w 2838450"/>
                        <a:gd name="connsiteY6" fmla="*/ 8001000 h 8001000"/>
                        <a:gd name="connsiteX0" fmla="*/ 2838450 w 2838450"/>
                        <a:gd name="connsiteY0" fmla="*/ 0 h 8001000"/>
                        <a:gd name="connsiteX1" fmla="*/ 2286000 w 2838450"/>
                        <a:gd name="connsiteY1" fmla="*/ 323850 h 8001000"/>
                        <a:gd name="connsiteX2" fmla="*/ 1543050 w 2838450"/>
                        <a:gd name="connsiteY2" fmla="*/ 971550 h 8001000"/>
                        <a:gd name="connsiteX3" fmla="*/ 704850 w 2838450"/>
                        <a:gd name="connsiteY3" fmla="*/ 2095500 h 8001000"/>
                        <a:gd name="connsiteX4" fmla="*/ 209550 w 2838450"/>
                        <a:gd name="connsiteY4" fmla="*/ 3543300 h 8001000"/>
                        <a:gd name="connsiteX5" fmla="*/ 76200 w 2838450"/>
                        <a:gd name="connsiteY5" fmla="*/ 5353050 h 8001000"/>
                        <a:gd name="connsiteX6" fmla="*/ 0 w 2838450"/>
                        <a:gd name="connsiteY6" fmla="*/ 8001000 h 8001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838450" h="8001000">
                          <a:moveTo>
                            <a:pt x="2838450" y="0"/>
                          </a:moveTo>
                          <a:cubicBezTo>
                            <a:pt x="2749550" y="60325"/>
                            <a:pt x="2501900" y="161925"/>
                            <a:pt x="2286000" y="323850"/>
                          </a:cubicBezTo>
                          <a:cubicBezTo>
                            <a:pt x="2070100" y="485775"/>
                            <a:pt x="1806575" y="676275"/>
                            <a:pt x="1543050" y="971550"/>
                          </a:cubicBezTo>
                          <a:cubicBezTo>
                            <a:pt x="1279525" y="1266825"/>
                            <a:pt x="927100" y="1666875"/>
                            <a:pt x="704850" y="2095500"/>
                          </a:cubicBezTo>
                          <a:cubicBezTo>
                            <a:pt x="482600" y="2524125"/>
                            <a:pt x="314325" y="3000375"/>
                            <a:pt x="209550" y="3543300"/>
                          </a:cubicBezTo>
                          <a:cubicBezTo>
                            <a:pt x="104775" y="4086225"/>
                            <a:pt x="111125" y="4610100"/>
                            <a:pt x="76200" y="5353050"/>
                          </a:cubicBezTo>
                          <a:cubicBezTo>
                            <a:pt x="41275" y="6096000"/>
                            <a:pt x="20637" y="7048500"/>
                            <a:pt x="0" y="8001000"/>
                          </a:cubicBezTo>
                        </a:path>
                      </a:pathLst>
                    </a:custGeom>
                    <a:noFill/>
                    <a:ln w="127000">
                      <a:solidFill>
                        <a:srgbClr val="9900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3" name="Freeform: Shape 142">
                      <a:extLst>
                        <a:ext uri="{FF2B5EF4-FFF2-40B4-BE49-F238E27FC236}">
                          <a16:creationId xmlns:a16="http://schemas.microsoft.com/office/drawing/2014/main" id="{7F53016C-BE86-4810-9445-67E51EDFAD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7184" y="5314950"/>
                      <a:ext cx="1333500" cy="2514600"/>
                    </a:xfrm>
                    <a:custGeom>
                      <a:avLst/>
                      <a:gdLst>
                        <a:gd name="connsiteX0" fmla="*/ 0 w 1333500"/>
                        <a:gd name="connsiteY0" fmla="*/ 0 h 2514600"/>
                        <a:gd name="connsiteX1" fmla="*/ 381000 w 1333500"/>
                        <a:gd name="connsiteY1" fmla="*/ 247650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  <a:gd name="connsiteX0" fmla="*/ 0 w 1333500"/>
                        <a:gd name="connsiteY0" fmla="*/ 0 h 2514600"/>
                        <a:gd name="connsiteX1" fmla="*/ 381000 w 1333500"/>
                        <a:gd name="connsiteY1" fmla="*/ 24765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457200 w 1333500"/>
                        <a:gd name="connsiteY1" fmla="*/ 28575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466725 w 1333500"/>
                        <a:gd name="connsiteY1" fmla="*/ 26670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704850 w 1333500"/>
                        <a:gd name="connsiteY1" fmla="*/ 552450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  <a:gd name="connsiteX0" fmla="*/ 0 w 1333500"/>
                        <a:gd name="connsiteY0" fmla="*/ 0 h 2514600"/>
                        <a:gd name="connsiteX1" fmla="*/ 581025 w 1333500"/>
                        <a:gd name="connsiteY1" fmla="*/ 466725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333500" h="2514600">
                          <a:moveTo>
                            <a:pt x="0" y="0"/>
                          </a:moveTo>
                          <a:cubicBezTo>
                            <a:pt x="146844" y="115094"/>
                            <a:pt x="415925" y="285750"/>
                            <a:pt x="581025" y="466725"/>
                          </a:cubicBezTo>
                          <a:cubicBezTo>
                            <a:pt x="682625" y="606425"/>
                            <a:pt x="865188" y="744538"/>
                            <a:pt x="990600" y="1085850"/>
                          </a:cubicBezTo>
                          <a:cubicBezTo>
                            <a:pt x="1116012" y="1427162"/>
                            <a:pt x="1241425" y="1989137"/>
                            <a:pt x="1333500" y="2514600"/>
                          </a:cubicBezTo>
                        </a:path>
                      </a:pathLst>
                    </a:custGeom>
                    <a:noFill/>
                    <a:ln w="127000">
                      <a:solidFill>
                        <a:srgbClr val="9900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06E98395-B789-4E85-B23D-A14CE04629FD}"/>
                </a:ext>
              </a:extLst>
            </p:cNvPr>
            <p:cNvGrpSpPr/>
            <p:nvPr/>
          </p:nvGrpSpPr>
          <p:grpSpPr>
            <a:xfrm>
              <a:off x="43038377" y="16476785"/>
              <a:ext cx="7552112" cy="14054991"/>
              <a:chOff x="42705522" y="162824"/>
              <a:chExt cx="8260468" cy="16028315"/>
            </a:xfrm>
          </p:grpSpPr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26E30032-914F-46E7-8587-06EB1384E001}"/>
                  </a:ext>
                </a:extLst>
              </p:cNvPr>
              <p:cNvSpPr txBox="1"/>
              <p:nvPr/>
            </p:nvSpPr>
            <p:spPr>
              <a:xfrm>
                <a:off x="44904971" y="7735906"/>
                <a:ext cx="4223769" cy="1790041"/>
              </a:xfrm>
              <a:prstGeom prst="rect">
                <a:avLst/>
              </a:prstGeom>
              <a:noFill/>
              <a:ln w="1270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9600" dirty="0"/>
                  <a:t>BEANIE</a:t>
                </a:r>
              </a:p>
            </p:txBody>
          </p: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98DED3DD-1DD8-40B2-8593-93C97989B56A}"/>
                  </a:ext>
                </a:extLst>
              </p:cNvPr>
              <p:cNvGrpSpPr/>
              <p:nvPr/>
            </p:nvGrpSpPr>
            <p:grpSpPr>
              <a:xfrm>
                <a:off x="42705522" y="162824"/>
                <a:ext cx="8260468" cy="16028315"/>
                <a:chOff x="3600450" y="5257988"/>
                <a:chExt cx="8260468" cy="16028315"/>
              </a:xfrm>
            </p:grpSpPr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id="{B5D50B0A-7F78-4AEB-B21E-B4A3D0600DCB}"/>
                    </a:ext>
                  </a:extLst>
                </p:cNvPr>
                <p:cNvGrpSpPr/>
                <p:nvPr/>
              </p:nvGrpSpPr>
              <p:grpSpPr>
                <a:xfrm>
                  <a:off x="3600450" y="5257988"/>
                  <a:ext cx="8260468" cy="8057962"/>
                  <a:chOff x="3600450" y="5257988"/>
                  <a:chExt cx="8260468" cy="8057962"/>
                </a:xfrm>
              </p:grpSpPr>
              <p:grpSp>
                <p:nvGrpSpPr>
                  <p:cNvPr id="105" name="Group 104">
                    <a:extLst>
                      <a:ext uri="{FF2B5EF4-FFF2-40B4-BE49-F238E27FC236}">
                        <a16:creationId xmlns:a16="http://schemas.microsoft.com/office/drawing/2014/main" id="{DC9B7CE0-B76F-47C9-A8A3-A3F11277935E}"/>
                      </a:ext>
                    </a:extLst>
                  </p:cNvPr>
                  <p:cNvGrpSpPr/>
                  <p:nvPr/>
                </p:nvGrpSpPr>
                <p:grpSpPr>
                  <a:xfrm>
                    <a:off x="3600450" y="5314950"/>
                    <a:ext cx="4130234" cy="8001000"/>
                    <a:chOff x="3600450" y="5314950"/>
                    <a:chExt cx="4130234" cy="8001000"/>
                  </a:xfrm>
                </p:grpSpPr>
                <p:sp>
                  <p:nvSpPr>
                    <p:cNvPr id="133" name="Freeform: Shape 132">
                      <a:extLst>
                        <a:ext uri="{FF2B5EF4-FFF2-40B4-BE49-F238E27FC236}">
                          <a16:creationId xmlns:a16="http://schemas.microsoft.com/office/drawing/2014/main" id="{48D360DF-E5CE-4708-B9B8-6D04CD41A8C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00450" y="5314950"/>
                      <a:ext cx="2838450" cy="8001000"/>
                    </a:xfrm>
                    <a:custGeom>
                      <a:avLst/>
                      <a:gdLst>
                        <a:gd name="connsiteX0" fmla="*/ 2838450 w 2838450"/>
                        <a:gd name="connsiteY0" fmla="*/ 0 h 8001000"/>
                        <a:gd name="connsiteX1" fmla="*/ 1371600 w 2838450"/>
                        <a:gd name="connsiteY1" fmla="*/ 1143000 h 8001000"/>
                        <a:gd name="connsiteX2" fmla="*/ 704850 w 2838450"/>
                        <a:gd name="connsiteY2" fmla="*/ 2095500 h 8001000"/>
                        <a:gd name="connsiteX3" fmla="*/ 209550 w 2838450"/>
                        <a:gd name="connsiteY3" fmla="*/ 3543300 h 8001000"/>
                        <a:gd name="connsiteX4" fmla="*/ 76200 w 2838450"/>
                        <a:gd name="connsiteY4" fmla="*/ 5353050 h 8001000"/>
                        <a:gd name="connsiteX5" fmla="*/ 0 w 2838450"/>
                        <a:gd name="connsiteY5" fmla="*/ 8001000 h 8001000"/>
                        <a:gd name="connsiteX0" fmla="*/ 2838450 w 2838450"/>
                        <a:gd name="connsiteY0" fmla="*/ 0 h 8001000"/>
                        <a:gd name="connsiteX1" fmla="*/ 1543050 w 2838450"/>
                        <a:gd name="connsiteY1" fmla="*/ 971550 h 8001000"/>
                        <a:gd name="connsiteX2" fmla="*/ 704850 w 2838450"/>
                        <a:gd name="connsiteY2" fmla="*/ 2095500 h 8001000"/>
                        <a:gd name="connsiteX3" fmla="*/ 209550 w 2838450"/>
                        <a:gd name="connsiteY3" fmla="*/ 3543300 h 8001000"/>
                        <a:gd name="connsiteX4" fmla="*/ 76200 w 2838450"/>
                        <a:gd name="connsiteY4" fmla="*/ 5353050 h 8001000"/>
                        <a:gd name="connsiteX5" fmla="*/ 0 w 2838450"/>
                        <a:gd name="connsiteY5" fmla="*/ 8001000 h 8001000"/>
                        <a:gd name="connsiteX0" fmla="*/ 2838450 w 2838450"/>
                        <a:gd name="connsiteY0" fmla="*/ 0 h 8001000"/>
                        <a:gd name="connsiteX1" fmla="*/ 2305050 w 2838450"/>
                        <a:gd name="connsiteY1" fmla="*/ 361950 h 8001000"/>
                        <a:gd name="connsiteX2" fmla="*/ 1543050 w 2838450"/>
                        <a:gd name="connsiteY2" fmla="*/ 971550 h 8001000"/>
                        <a:gd name="connsiteX3" fmla="*/ 704850 w 2838450"/>
                        <a:gd name="connsiteY3" fmla="*/ 2095500 h 8001000"/>
                        <a:gd name="connsiteX4" fmla="*/ 209550 w 2838450"/>
                        <a:gd name="connsiteY4" fmla="*/ 3543300 h 8001000"/>
                        <a:gd name="connsiteX5" fmla="*/ 76200 w 2838450"/>
                        <a:gd name="connsiteY5" fmla="*/ 5353050 h 8001000"/>
                        <a:gd name="connsiteX6" fmla="*/ 0 w 2838450"/>
                        <a:gd name="connsiteY6" fmla="*/ 8001000 h 8001000"/>
                        <a:gd name="connsiteX0" fmla="*/ 2838450 w 2838450"/>
                        <a:gd name="connsiteY0" fmla="*/ 0 h 8001000"/>
                        <a:gd name="connsiteX1" fmla="*/ 2286000 w 2838450"/>
                        <a:gd name="connsiteY1" fmla="*/ 323850 h 8001000"/>
                        <a:gd name="connsiteX2" fmla="*/ 1543050 w 2838450"/>
                        <a:gd name="connsiteY2" fmla="*/ 971550 h 8001000"/>
                        <a:gd name="connsiteX3" fmla="*/ 704850 w 2838450"/>
                        <a:gd name="connsiteY3" fmla="*/ 2095500 h 8001000"/>
                        <a:gd name="connsiteX4" fmla="*/ 209550 w 2838450"/>
                        <a:gd name="connsiteY4" fmla="*/ 3543300 h 8001000"/>
                        <a:gd name="connsiteX5" fmla="*/ 76200 w 2838450"/>
                        <a:gd name="connsiteY5" fmla="*/ 5353050 h 8001000"/>
                        <a:gd name="connsiteX6" fmla="*/ 0 w 2838450"/>
                        <a:gd name="connsiteY6" fmla="*/ 8001000 h 8001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838450" h="8001000">
                          <a:moveTo>
                            <a:pt x="2838450" y="0"/>
                          </a:moveTo>
                          <a:cubicBezTo>
                            <a:pt x="2749550" y="60325"/>
                            <a:pt x="2501900" y="161925"/>
                            <a:pt x="2286000" y="323850"/>
                          </a:cubicBezTo>
                          <a:cubicBezTo>
                            <a:pt x="2070100" y="485775"/>
                            <a:pt x="1806575" y="676275"/>
                            <a:pt x="1543050" y="971550"/>
                          </a:cubicBezTo>
                          <a:cubicBezTo>
                            <a:pt x="1279525" y="1266825"/>
                            <a:pt x="927100" y="1666875"/>
                            <a:pt x="704850" y="2095500"/>
                          </a:cubicBezTo>
                          <a:cubicBezTo>
                            <a:pt x="482600" y="2524125"/>
                            <a:pt x="314325" y="3000375"/>
                            <a:pt x="209550" y="3543300"/>
                          </a:cubicBezTo>
                          <a:cubicBezTo>
                            <a:pt x="104775" y="4086225"/>
                            <a:pt x="111125" y="4610100"/>
                            <a:pt x="76200" y="5353050"/>
                          </a:cubicBezTo>
                          <a:cubicBezTo>
                            <a:pt x="41275" y="6096000"/>
                            <a:pt x="20637" y="7048500"/>
                            <a:pt x="0" y="8001000"/>
                          </a:cubicBezTo>
                        </a:path>
                      </a:pathLst>
                    </a:custGeom>
                    <a:noFill/>
                    <a:ln w="127000">
                      <a:solidFill>
                        <a:srgbClr val="9900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4" name="Freeform: Shape 133">
                      <a:extLst>
                        <a:ext uri="{FF2B5EF4-FFF2-40B4-BE49-F238E27FC236}">
                          <a16:creationId xmlns:a16="http://schemas.microsoft.com/office/drawing/2014/main" id="{993FAD8E-9A61-4551-8216-CC25BF2516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7184" y="5314950"/>
                      <a:ext cx="1333500" cy="2514600"/>
                    </a:xfrm>
                    <a:custGeom>
                      <a:avLst/>
                      <a:gdLst>
                        <a:gd name="connsiteX0" fmla="*/ 0 w 1333500"/>
                        <a:gd name="connsiteY0" fmla="*/ 0 h 2514600"/>
                        <a:gd name="connsiteX1" fmla="*/ 381000 w 1333500"/>
                        <a:gd name="connsiteY1" fmla="*/ 247650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  <a:gd name="connsiteX0" fmla="*/ 0 w 1333500"/>
                        <a:gd name="connsiteY0" fmla="*/ 0 h 2514600"/>
                        <a:gd name="connsiteX1" fmla="*/ 381000 w 1333500"/>
                        <a:gd name="connsiteY1" fmla="*/ 24765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457200 w 1333500"/>
                        <a:gd name="connsiteY1" fmla="*/ 28575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466725 w 1333500"/>
                        <a:gd name="connsiteY1" fmla="*/ 26670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704850 w 1333500"/>
                        <a:gd name="connsiteY1" fmla="*/ 552450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  <a:gd name="connsiteX0" fmla="*/ 0 w 1333500"/>
                        <a:gd name="connsiteY0" fmla="*/ 0 h 2514600"/>
                        <a:gd name="connsiteX1" fmla="*/ 581025 w 1333500"/>
                        <a:gd name="connsiteY1" fmla="*/ 466725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333500" h="2514600">
                          <a:moveTo>
                            <a:pt x="0" y="0"/>
                          </a:moveTo>
                          <a:cubicBezTo>
                            <a:pt x="146844" y="115094"/>
                            <a:pt x="415925" y="285750"/>
                            <a:pt x="581025" y="466725"/>
                          </a:cubicBezTo>
                          <a:cubicBezTo>
                            <a:pt x="682625" y="606425"/>
                            <a:pt x="865188" y="744538"/>
                            <a:pt x="990600" y="1085850"/>
                          </a:cubicBezTo>
                          <a:cubicBezTo>
                            <a:pt x="1116012" y="1427162"/>
                            <a:pt x="1241425" y="1989137"/>
                            <a:pt x="1333500" y="2514600"/>
                          </a:cubicBezTo>
                        </a:path>
                      </a:pathLst>
                    </a:custGeom>
                    <a:noFill/>
                    <a:ln w="127000">
                      <a:solidFill>
                        <a:srgbClr val="9900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0" name="Group 129">
                    <a:extLst>
                      <a:ext uri="{FF2B5EF4-FFF2-40B4-BE49-F238E27FC236}">
                        <a16:creationId xmlns:a16="http://schemas.microsoft.com/office/drawing/2014/main" id="{126FBB0D-6B9D-4BD7-8D49-671587400E66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7730684" y="5257988"/>
                    <a:ext cx="4130234" cy="8001000"/>
                    <a:chOff x="3600450" y="5314950"/>
                    <a:chExt cx="4130234" cy="8001000"/>
                  </a:xfrm>
                </p:grpSpPr>
                <p:sp>
                  <p:nvSpPr>
                    <p:cNvPr id="131" name="Freeform: Shape 130">
                      <a:extLst>
                        <a:ext uri="{FF2B5EF4-FFF2-40B4-BE49-F238E27FC236}">
                          <a16:creationId xmlns:a16="http://schemas.microsoft.com/office/drawing/2014/main" id="{B2D9A0B4-A02D-4689-A66D-825EFEBA7F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00450" y="5314950"/>
                      <a:ext cx="2838450" cy="8001000"/>
                    </a:xfrm>
                    <a:custGeom>
                      <a:avLst/>
                      <a:gdLst>
                        <a:gd name="connsiteX0" fmla="*/ 2838450 w 2838450"/>
                        <a:gd name="connsiteY0" fmla="*/ 0 h 8001000"/>
                        <a:gd name="connsiteX1" fmla="*/ 1371600 w 2838450"/>
                        <a:gd name="connsiteY1" fmla="*/ 1143000 h 8001000"/>
                        <a:gd name="connsiteX2" fmla="*/ 704850 w 2838450"/>
                        <a:gd name="connsiteY2" fmla="*/ 2095500 h 8001000"/>
                        <a:gd name="connsiteX3" fmla="*/ 209550 w 2838450"/>
                        <a:gd name="connsiteY3" fmla="*/ 3543300 h 8001000"/>
                        <a:gd name="connsiteX4" fmla="*/ 76200 w 2838450"/>
                        <a:gd name="connsiteY4" fmla="*/ 5353050 h 8001000"/>
                        <a:gd name="connsiteX5" fmla="*/ 0 w 2838450"/>
                        <a:gd name="connsiteY5" fmla="*/ 8001000 h 8001000"/>
                        <a:gd name="connsiteX0" fmla="*/ 2838450 w 2838450"/>
                        <a:gd name="connsiteY0" fmla="*/ 0 h 8001000"/>
                        <a:gd name="connsiteX1" fmla="*/ 1543050 w 2838450"/>
                        <a:gd name="connsiteY1" fmla="*/ 971550 h 8001000"/>
                        <a:gd name="connsiteX2" fmla="*/ 704850 w 2838450"/>
                        <a:gd name="connsiteY2" fmla="*/ 2095500 h 8001000"/>
                        <a:gd name="connsiteX3" fmla="*/ 209550 w 2838450"/>
                        <a:gd name="connsiteY3" fmla="*/ 3543300 h 8001000"/>
                        <a:gd name="connsiteX4" fmla="*/ 76200 w 2838450"/>
                        <a:gd name="connsiteY4" fmla="*/ 5353050 h 8001000"/>
                        <a:gd name="connsiteX5" fmla="*/ 0 w 2838450"/>
                        <a:gd name="connsiteY5" fmla="*/ 8001000 h 8001000"/>
                        <a:gd name="connsiteX0" fmla="*/ 2838450 w 2838450"/>
                        <a:gd name="connsiteY0" fmla="*/ 0 h 8001000"/>
                        <a:gd name="connsiteX1" fmla="*/ 2305050 w 2838450"/>
                        <a:gd name="connsiteY1" fmla="*/ 361950 h 8001000"/>
                        <a:gd name="connsiteX2" fmla="*/ 1543050 w 2838450"/>
                        <a:gd name="connsiteY2" fmla="*/ 971550 h 8001000"/>
                        <a:gd name="connsiteX3" fmla="*/ 704850 w 2838450"/>
                        <a:gd name="connsiteY3" fmla="*/ 2095500 h 8001000"/>
                        <a:gd name="connsiteX4" fmla="*/ 209550 w 2838450"/>
                        <a:gd name="connsiteY4" fmla="*/ 3543300 h 8001000"/>
                        <a:gd name="connsiteX5" fmla="*/ 76200 w 2838450"/>
                        <a:gd name="connsiteY5" fmla="*/ 5353050 h 8001000"/>
                        <a:gd name="connsiteX6" fmla="*/ 0 w 2838450"/>
                        <a:gd name="connsiteY6" fmla="*/ 8001000 h 8001000"/>
                        <a:gd name="connsiteX0" fmla="*/ 2838450 w 2838450"/>
                        <a:gd name="connsiteY0" fmla="*/ 0 h 8001000"/>
                        <a:gd name="connsiteX1" fmla="*/ 2286000 w 2838450"/>
                        <a:gd name="connsiteY1" fmla="*/ 323850 h 8001000"/>
                        <a:gd name="connsiteX2" fmla="*/ 1543050 w 2838450"/>
                        <a:gd name="connsiteY2" fmla="*/ 971550 h 8001000"/>
                        <a:gd name="connsiteX3" fmla="*/ 704850 w 2838450"/>
                        <a:gd name="connsiteY3" fmla="*/ 2095500 h 8001000"/>
                        <a:gd name="connsiteX4" fmla="*/ 209550 w 2838450"/>
                        <a:gd name="connsiteY4" fmla="*/ 3543300 h 8001000"/>
                        <a:gd name="connsiteX5" fmla="*/ 76200 w 2838450"/>
                        <a:gd name="connsiteY5" fmla="*/ 5353050 h 8001000"/>
                        <a:gd name="connsiteX6" fmla="*/ 0 w 2838450"/>
                        <a:gd name="connsiteY6" fmla="*/ 8001000 h 8001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838450" h="8001000">
                          <a:moveTo>
                            <a:pt x="2838450" y="0"/>
                          </a:moveTo>
                          <a:cubicBezTo>
                            <a:pt x="2749550" y="60325"/>
                            <a:pt x="2501900" y="161925"/>
                            <a:pt x="2286000" y="323850"/>
                          </a:cubicBezTo>
                          <a:cubicBezTo>
                            <a:pt x="2070100" y="485775"/>
                            <a:pt x="1806575" y="676275"/>
                            <a:pt x="1543050" y="971550"/>
                          </a:cubicBezTo>
                          <a:cubicBezTo>
                            <a:pt x="1279525" y="1266825"/>
                            <a:pt x="927100" y="1666875"/>
                            <a:pt x="704850" y="2095500"/>
                          </a:cubicBezTo>
                          <a:cubicBezTo>
                            <a:pt x="482600" y="2524125"/>
                            <a:pt x="314325" y="3000375"/>
                            <a:pt x="209550" y="3543300"/>
                          </a:cubicBezTo>
                          <a:cubicBezTo>
                            <a:pt x="104775" y="4086225"/>
                            <a:pt x="111125" y="4610100"/>
                            <a:pt x="76200" y="5353050"/>
                          </a:cubicBezTo>
                          <a:cubicBezTo>
                            <a:pt x="41275" y="6096000"/>
                            <a:pt x="20637" y="7048500"/>
                            <a:pt x="0" y="8001000"/>
                          </a:cubicBezTo>
                        </a:path>
                      </a:pathLst>
                    </a:custGeom>
                    <a:noFill/>
                    <a:ln w="127000">
                      <a:solidFill>
                        <a:srgbClr val="9900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2" name="Freeform: Shape 131">
                      <a:extLst>
                        <a:ext uri="{FF2B5EF4-FFF2-40B4-BE49-F238E27FC236}">
                          <a16:creationId xmlns:a16="http://schemas.microsoft.com/office/drawing/2014/main" id="{8DE8E3E4-8166-42A1-9F02-3B87BC3E47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7184" y="5314950"/>
                      <a:ext cx="1333500" cy="2514600"/>
                    </a:xfrm>
                    <a:custGeom>
                      <a:avLst/>
                      <a:gdLst>
                        <a:gd name="connsiteX0" fmla="*/ 0 w 1333500"/>
                        <a:gd name="connsiteY0" fmla="*/ 0 h 2514600"/>
                        <a:gd name="connsiteX1" fmla="*/ 381000 w 1333500"/>
                        <a:gd name="connsiteY1" fmla="*/ 247650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  <a:gd name="connsiteX0" fmla="*/ 0 w 1333500"/>
                        <a:gd name="connsiteY0" fmla="*/ 0 h 2514600"/>
                        <a:gd name="connsiteX1" fmla="*/ 381000 w 1333500"/>
                        <a:gd name="connsiteY1" fmla="*/ 24765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457200 w 1333500"/>
                        <a:gd name="connsiteY1" fmla="*/ 28575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466725 w 1333500"/>
                        <a:gd name="connsiteY1" fmla="*/ 26670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704850 w 1333500"/>
                        <a:gd name="connsiteY1" fmla="*/ 552450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  <a:gd name="connsiteX0" fmla="*/ 0 w 1333500"/>
                        <a:gd name="connsiteY0" fmla="*/ 0 h 2514600"/>
                        <a:gd name="connsiteX1" fmla="*/ 581025 w 1333500"/>
                        <a:gd name="connsiteY1" fmla="*/ 466725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333500" h="2514600">
                          <a:moveTo>
                            <a:pt x="0" y="0"/>
                          </a:moveTo>
                          <a:cubicBezTo>
                            <a:pt x="146844" y="115094"/>
                            <a:pt x="415925" y="285750"/>
                            <a:pt x="581025" y="466725"/>
                          </a:cubicBezTo>
                          <a:cubicBezTo>
                            <a:pt x="682625" y="606425"/>
                            <a:pt x="865188" y="744538"/>
                            <a:pt x="990600" y="1085850"/>
                          </a:cubicBezTo>
                          <a:cubicBezTo>
                            <a:pt x="1116012" y="1427162"/>
                            <a:pt x="1241425" y="1989137"/>
                            <a:pt x="1333500" y="2514600"/>
                          </a:cubicBezTo>
                        </a:path>
                      </a:pathLst>
                    </a:custGeom>
                    <a:noFill/>
                    <a:ln w="127000">
                      <a:solidFill>
                        <a:srgbClr val="9900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06434F51-9869-4C6F-89FC-E16012A4A7DF}"/>
                    </a:ext>
                  </a:extLst>
                </p:cNvPr>
                <p:cNvGrpSpPr/>
                <p:nvPr/>
              </p:nvGrpSpPr>
              <p:grpSpPr>
                <a:xfrm flipV="1">
                  <a:off x="3600450" y="13228341"/>
                  <a:ext cx="8260468" cy="8057962"/>
                  <a:chOff x="3600450" y="5257988"/>
                  <a:chExt cx="8260468" cy="8057962"/>
                </a:xfrm>
              </p:grpSpPr>
              <p:grpSp>
                <p:nvGrpSpPr>
                  <p:cNvPr id="99" name="Group 98">
                    <a:extLst>
                      <a:ext uri="{FF2B5EF4-FFF2-40B4-BE49-F238E27FC236}">
                        <a16:creationId xmlns:a16="http://schemas.microsoft.com/office/drawing/2014/main" id="{379C62BF-6012-4759-9851-0124DCFF2717}"/>
                      </a:ext>
                    </a:extLst>
                  </p:cNvPr>
                  <p:cNvGrpSpPr/>
                  <p:nvPr/>
                </p:nvGrpSpPr>
                <p:grpSpPr>
                  <a:xfrm>
                    <a:off x="3600450" y="5314950"/>
                    <a:ext cx="4130234" cy="8001000"/>
                    <a:chOff x="3600450" y="5314950"/>
                    <a:chExt cx="4130234" cy="8001000"/>
                  </a:xfrm>
                </p:grpSpPr>
                <p:sp>
                  <p:nvSpPr>
                    <p:cNvPr id="103" name="Freeform: Shape 102">
                      <a:extLst>
                        <a:ext uri="{FF2B5EF4-FFF2-40B4-BE49-F238E27FC236}">
                          <a16:creationId xmlns:a16="http://schemas.microsoft.com/office/drawing/2014/main" id="{80B7DA58-6B7C-4D80-868D-DFAB56E8C5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00450" y="5314950"/>
                      <a:ext cx="2838450" cy="8001000"/>
                    </a:xfrm>
                    <a:custGeom>
                      <a:avLst/>
                      <a:gdLst>
                        <a:gd name="connsiteX0" fmla="*/ 2838450 w 2838450"/>
                        <a:gd name="connsiteY0" fmla="*/ 0 h 8001000"/>
                        <a:gd name="connsiteX1" fmla="*/ 1371600 w 2838450"/>
                        <a:gd name="connsiteY1" fmla="*/ 1143000 h 8001000"/>
                        <a:gd name="connsiteX2" fmla="*/ 704850 w 2838450"/>
                        <a:gd name="connsiteY2" fmla="*/ 2095500 h 8001000"/>
                        <a:gd name="connsiteX3" fmla="*/ 209550 w 2838450"/>
                        <a:gd name="connsiteY3" fmla="*/ 3543300 h 8001000"/>
                        <a:gd name="connsiteX4" fmla="*/ 76200 w 2838450"/>
                        <a:gd name="connsiteY4" fmla="*/ 5353050 h 8001000"/>
                        <a:gd name="connsiteX5" fmla="*/ 0 w 2838450"/>
                        <a:gd name="connsiteY5" fmla="*/ 8001000 h 8001000"/>
                        <a:gd name="connsiteX0" fmla="*/ 2838450 w 2838450"/>
                        <a:gd name="connsiteY0" fmla="*/ 0 h 8001000"/>
                        <a:gd name="connsiteX1" fmla="*/ 1543050 w 2838450"/>
                        <a:gd name="connsiteY1" fmla="*/ 971550 h 8001000"/>
                        <a:gd name="connsiteX2" fmla="*/ 704850 w 2838450"/>
                        <a:gd name="connsiteY2" fmla="*/ 2095500 h 8001000"/>
                        <a:gd name="connsiteX3" fmla="*/ 209550 w 2838450"/>
                        <a:gd name="connsiteY3" fmla="*/ 3543300 h 8001000"/>
                        <a:gd name="connsiteX4" fmla="*/ 76200 w 2838450"/>
                        <a:gd name="connsiteY4" fmla="*/ 5353050 h 8001000"/>
                        <a:gd name="connsiteX5" fmla="*/ 0 w 2838450"/>
                        <a:gd name="connsiteY5" fmla="*/ 8001000 h 8001000"/>
                        <a:gd name="connsiteX0" fmla="*/ 2838450 w 2838450"/>
                        <a:gd name="connsiteY0" fmla="*/ 0 h 8001000"/>
                        <a:gd name="connsiteX1" fmla="*/ 2305050 w 2838450"/>
                        <a:gd name="connsiteY1" fmla="*/ 361950 h 8001000"/>
                        <a:gd name="connsiteX2" fmla="*/ 1543050 w 2838450"/>
                        <a:gd name="connsiteY2" fmla="*/ 971550 h 8001000"/>
                        <a:gd name="connsiteX3" fmla="*/ 704850 w 2838450"/>
                        <a:gd name="connsiteY3" fmla="*/ 2095500 h 8001000"/>
                        <a:gd name="connsiteX4" fmla="*/ 209550 w 2838450"/>
                        <a:gd name="connsiteY4" fmla="*/ 3543300 h 8001000"/>
                        <a:gd name="connsiteX5" fmla="*/ 76200 w 2838450"/>
                        <a:gd name="connsiteY5" fmla="*/ 5353050 h 8001000"/>
                        <a:gd name="connsiteX6" fmla="*/ 0 w 2838450"/>
                        <a:gd name="connsiteY6" fmla="*/ 8001000 h 8001000"/>
                        <a:gd name="connsiteX0" fmla="*/ 2838450 w 2838450"/>
                        <a:gd name="connsiteY0" fmla="*/ 0 h 8001000"/>
                        <a:gd name="connsiteX1" fmla="*/ 2286000 w 2838450"/>
                        <a:gd name="connsiteY1" fmla="*/ 323850 h 8001000"/>
                        <a:gd name="connsiteX2" fmla="*/ 1543050 w 2838450"/>
                        <a:gd name="connsiteY2" fmla="*/ 971550 h 8001000"/>
                        <a:gd name="connsiteX3" fmla="*/ 704850 w 2838450"/>
                        <a:gd name="connsiteY3" fmla="*/ 2095500 h 8001000"/>
                        <a:gd name="connsiteX4" fmla="*/ 209550 w 2838450"/>
                        <a:gd name="connsiteY4" fmla="*/ 3543300 h 8001000"/>
                        <a:gd name="connsiteX5" fmla="*/ 76200 w 2838450"/>
                        <a:gd name="connsiteY5" fmla="*/ 5353050 h 8001000"/>
                        <a:gd name="connsiteX6" fmla="*/ 0 w 2838450"/>
                        <a:gd name="connsiteY6" fmla="*/ 8001000 h 8001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838450" h="8001000">
                          <a:moveTo>
                            <a:pt x="2838450" y="0"/>
                          </a:moveTo>
                          <a:cubicBezTo>
                            <a:pt x="2749550" y="60325"/>
                            <a:pt x="2501900" y="161925"/>
                            <a:pt x="2286000" y="323850"/>
                          </a:cubicBezTo>
                          <a:cubicBezTo>
                            <a:pt x="2070100" y="485775"/>
                            <a:pt x="1806575" y="676275"/>
                            <a:pt x="1543050" y="971550"/>
                          </a:cubicBezTo>
                          <a:cubicBezTo>
                            <a:pt x="1279525" y="1266825"/>
                            <a:pt x="927100" y="1666875"/>
                            <a:pt x="704850" y="2095500"/>
                          </a:cubicBezTo>
                          <a:cubicBezTo>
                            <a:pt x="482600" y="2524125"/>
                            <a:pt x="314325" y="3000375"/>
                            <a:pt x="209550" y="3543300"/>
                          </a:cubicBezTo>
                          <a:cubicBezTo>
                            <a:pt x="104775" y="4086225"/>
                            <a:pt x="111125" y="4610100"/>
                            <a:pt x="76200" y="5353050"/>
                          </a:cubicBezTo>
                          <a:cubicBezTo>
                            <a:pt x="41275" y="6096000"/>
                            <a:pt x="20637" y="7048500"/>
                            <a:pt x="0" y="8001000"/>
                          </a:cubicBezTo>
                        </a:path>
                      </a:pathLst>
                    </a:custGeom>
                    <a:noFill/>
                    <a:ln w="127000">
                      <a:solidFill>
                        <a:srgbClr val="9900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4" name="Freeform: Shape 103">
                      <a:extLst>
                        <a:ext uri="{FF2B5EF4-FFF2-40B4-BE49-F238E27FC236}">
                          <a16:creationId xmlns:a16="http://schemas.microsoft.com/office/drawing/2014/main" id="{8D1D7A66-85E4-4BA5-8D14-178A1B3220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7184" y="5314950"/>
                      <a:ext cx="1333500" cy="2514600"/>
                    </a:xfrm>
                    <a:custGeom>
                      <a:avLst/>
                      <a:gdLst>
                        <a:gd name="connsiteX0" fmla="*/ 0 w 1333500"/>
                        <a:gd name="connsiteY0" fmla="*/ 0 h 2514600"/>
                        <a:gd name="connsiteX1" fmla="*/ 381000 w 1333500"/>
                        <a:gd name="connsiteY1" fmla="*/ 247650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  <a:gd name="connsiteX0" fmla="*/ 0 w 1333500"/>
                        <a:gd name="connsiteY0" fmla="*/ 0 h 2514600"/>
                        <a:gd name="connsiteX1" fmla="*/ 381000 w 1333500"/>
                        <a:gd name="connsiteY1" fmla="*/ 24765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457200 w 1333500"/>
                        <a:gd name="connsiteY1" fmla="*/ 28575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466725 w 1333500"/>
                        <a:gd name="connsiteY1" fmla="*/ 26670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704850 w 1333500"/>
                        <a:gd name="connsiteY1" fmla="*/ 552450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  <a:gd name="connsiteX0" fmla="*/ 0 w 1333500"/>
                        <a:gd name="connsiteY0" fmla="*/ 0 h 2514600"/>
                        <a:gd name="connsiteX1" fmla="*/ 581025 w 1333500"/>
                        <a:gd name="connsiteY1" fmla="*/ 466725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333500" h="2514600">
                          <a:moveTo>
                            <a:pt x="0" y="0"/>
                          </a:moveTo>
                          <a:cubicBezTo>
                            <a:pt x="146844" y="115094"/>
                            <a:pt x="415925" y="285750"/>
                            <a:pt x="581025" y="466725"/>
                          </a:cubicBezTo>
                          <a:cubicBezTo>
                            <a:pt x="682625" y="606425"/>
                            <a:pt x="865188" y="744538"/>
                            <a:pt x="990600" y="1085850"/>
                          </a:cubicBezTo>
                          <a:cubicBezTo>
                            <a:pt x="1116012" y="1427162"/>
                            <a:pt x="1241425" y="1989137"/>
                            <a:pt x="1333500" y="2514600"/>
                          </a:cubicBezTo>
                        </a:path>
                      </a:pathLst>
                    </a:custGeom>
                    <a:noFill/>
                    <a:ln w="127000">
                      <a:solidFill>
                        <a:srgbClr val="9900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0" name="Group 99">
                    <a:extLst>
                      <a:ext uri="{FF2B5EF4-FFF2-40B4-BE49-F238E27FC236}">
                        <a16:creationId xmlns:a16="http://schemas.microsoft.com/office/drawing/2014/main" id="{22C2CC6F-9506-4F3D-97C9-32067878C44F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7730684" y="5257988"/>
                    <a:ext cx="4130234" cy="8001000"/>
                    <a:chOff x="3600450" y="5314950"/>
                    <a:chExt cx="4130234" cy="8001000"/>
                  </a:xfrm>
                </p:grpSpPr>
                <p:sp>
                  <p:nvSpPr>
                    <p:cNvPr id="101" name="Freeform: Shape 100">
                      <a:extLst>
                        <a:ext uri="{FF2B5EF4-FFF2-40B4-BE49-F238E27FC236}">
                          <a16:creationId xmlns:a16="http://schemas.microsoft.com/office/drawing/2014/main" id="{704E7C7B-D8FC-4F8E-A23E-06D06CA18A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00450" y="5314950"/>
                      <a:ext cx="2838450" cy="8001000"/>
                    </a:xfrm>
                    <a:custGeom>
                      <a:avLst/>
                      <a:gdLst>
                        <a:gd name="connsiteX0" fmla="*/ 2838450 w 2838450"/>
                        <a:gd name="connsiteY0" fmla="*/ 0 h 8001000"/>
                        <a:gd name="connsiteX1" fmla="*/ 1371600 w 2838450"/>
                        <a:gd name="connsiteY1" fmla="*/ 1143000 h 8001000"/>
                        <a:gd name="connsiteX2" fmla="*/ 704850 w 2838450"/>
                        <a:gd name="connsiteY2" fmla="*/ 2095500 h 8001000"/>
                        <a:gd name="connsiteX3" fmla="*/ 209550 w 2838450"/>
                        <a:gd name="connsiteY3" fmla="*/ 3543300 h 8001000"/>
                        <a:gd name="connsiteX4" fmla="*/ 76200 w 2838450"/>
                        <a:gd name="connsiteY4" fmla="*/ 5353050 h 8001000"/>
                        <a:gd name="connsiteX5" fmla="*/ 0 w 2838450"/>
                        <a:gd name="connsiteY5" fmla="*/ 8001000 h 8001000"/>
                        <a:gd name="connsiteX0" fmla="*/ 2838450 w 2838450"/>
                        <a:gd name="connsiteY0" fmla="*/ 0 h 8001000"/>
                        <a:gd name="connsiteX1" fmla="*/ 1543050 w 2838450"/>
                        <a:gd name="connsiteY1" fmla="*/ 971550 h 8001000"/>
                        <a:gd name="connsiteX2" fmla="*/ 704850 w 2838450"/>
                        <a:gd name="connsiteY2" fmla="*/ 2095500 h 8001000"/>
                        <a:gd name="connsiteX3" fmla="*/ 209550 w 2838450"/>
                        <a:gd name="connsiteY3" fmla="*/ 3543300 h 8001000"/>
                        <a:gd name="connsiteX4" fmla="*/ 76200 w 2838450"/>
                        <a:gd name="connsiteY4" fmla="*/ 5353050 h 8001000"/>
                        <a:gd name="connsiteX5" fmla="*/ 0 w 2838450"/>
                        <a:gd name="connsiteY5" fmla="*/ 8001000 h 8001000"/>
                        <a:gd name="connsiteX0" fmla="*/ 2838450 w 2838450"/>
                        <a:gd name="connsiteY0" fmla="*/ 0 h 8001000"/>
                        <a:gd name="connsiteX1" fmla="*/ 2305050 w 2838450"/>
                        <a:gd name="connsiteY1" fmla="*/ 361950 h 8001000"/>
                        <a:gd name="connsiteX2" fmla="*/ 1543050 w 2838450"/>
                        <a:gd name="connsiteY2" fmla="*/ 971550 h 8001000"/>
                        <a:gd name="connsiteX3" fmla="*/ 704850 w 2838450"/>
                        <a:gd name="connsiteY3" fmla="*/ 2095500 h 8001000"/>
                        <a:gd name="connsiteX4" fmla="*/ 209550 w 2838450"/>
                        <a:gd name="connsiteY4" fmla="*/ 3543300 h 8001000"/>
                        <a:gd name="connsiteX5" fmla="*/ 76200 w 2838450"/>
                        <a:gd name="connsiteY5" fmla="*/ 5353050 h 8001000"/>
                        <a:gd name="connsiteX6" fmla="*/ 0 w 2838450"/>
                        <a:gd name="connsiteY6" fmla="*/ 8001000 h 8001000"/>
                        <a:gd name="connsiteX0" fmla="*/ 2838450 w 2838450"/>
                        <a:gd name="connsiteY0" fmla="*/ 0 h 8001000"/>
                        <a:gd name="connsiteX1" fmla="*/ 2286000 w 2838450"/>
                        <a:gd name="connsiteY1" fmla="*/ 323850 h 8001000"/>
                        <a:gd name="connsiteX2" fmla="*/ 1543050 w 2838450"/>
                        <a:gd name="connsiteY2" fmla="*/ 971550 h 8001000"/>
                        <a:gd name="connsiteX3" fmla="*/ 704850 w 2838450"/>
                        <a:gd name="connsiteY3" fmla="*/ 2095500 h 8001000"/>
                        <a:gd name="connsiteX4" fmla="*/ 209550 w 2838450"/>
                        <a:gd name="connsiteY4" fmla="*/ 3543300 h 8001000"/>
                        <a:gd name="connsiteX5" fmla="*/ 76200 w 2838450"/>
                        <a:gd name="connsiteY5" fmla="*/ 5353050 h 8001000"/>
                        <a:gd name="connsiteX6" fmla="*/ 0 w 2838450"/>
                        <a:gd name="connsiteY6" fmla="*/ 8001000 h 8001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838450" h="8001000">
                          <a:moveTo>
                            <a:pt x="2838450" y="0"/>
                          </a:moveTo>
                          <a:cubicBezTo>
                            <a:pt x="2749550" y="60325"/>
                            <a:pt x="2501900" y="161925"/>
                            <a:pt x="2286000" y="323850"/>
                          </a:cubicBezTo>
                          <a:cubicBezTo>
                            <a:pt x="2070100" y="485775"/>
                            <a:pt x="1806575" y="676275"/>
                            <a:pt x="1543050" y="971550"/>
                          </a:cubicBezTo>
                          <a:cubicBezTo>
                            <a:pt x="1279525" y="1266825"/>
                            <a:pt x="927100" y="1666875"/>
                            <a:pt x="704850" y="2095500"/>
                          </a:cubicBezTo>
                          <a:cubicBezTo>
                            <a:pt x="482600" y="2524125"/>
                            <a:pt x="314325" y="3000375"/>
                            <a:pt x="209550" y="3543300"/>
                          </a:cubicBezTo>
                          <a:cubicBezTo>
                            <a:pt x="104775" y="4086225"/>
                            <a:pt x="111125" y="4610100"/>
                            <a:pt x="76200" y="5353050"/>
                          </a:cubicBezTo>
                          <a:cubicBezTo>
                            <a:pt x="41275" y="6096000"/>
                            <a:pt x="20637" y="7048500"/>
                            <a:pt x="0" y="8001000"/>
                          </a:cubicBezTo>
                        </a:path>
                      </a:pathLst>
                    </a:custGeom>
                    <a:noFill/>
                    <a:ln w="127000">
                      <a:solidFill>
                        <a:srgbClr val="9900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2" name="Freeform: Shape 101">
                      <a:extLst>
                        <a:ext uri="{FF2B5EF4-FFF2-40B4-BE49-F238E27FC236}">
                          <a16:creationId xmlns:a16="http://schemas.microsoft.com/office/drawing/2014/main" id="{E5D9FFE8-D327-498C-B1F8-0F30D23A94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7184" y="5314950"/>
                      <a:ext cx="1333500" cy="2514600"/>
                    </a:xfrm>
                    <a:custGeom>
                      <a:avLst/>
                      <a:gdLst>
                        <a:gd name="connsiteX0" fmla="*/ 0 w 1333500"/>
                        <a:gd name="connsiteY0" fmla="*/ 0 h 2514600"/>
                        <a:gd name="connsiteX1" fmla="*/ 381000 w 1333500"/>
                        <a:gd name="connsiteY1" fmla="*/ 247650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  <a:gd name="connsiteX0" fmla="*/ 0 w 1333500"/>
                        <a:gd name="connsiteY0" fmla="*/ 0 h 2514600"/>
                        <a:gd name="connsiteX1" fmla="*/ 381000 w 1333500"/>
                        <a:gd name="connsiteY1" fmla="*/ 24765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457200 w 1333500"/>
                        <a:gd name="connsiteY1" fmla="*/ 28575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466725 w 1333500"/>
                        <a:gd name="connsiteY1" fmla="*/ 266700 h 2514600"/>
                        <a:gd name="connsiteX2" fmla="*/ 704850 w 1333500"/>
                        <a:gd name="connsiteY2" fmla="*/ 552450 h 2514600"/>
                        <a:gd name="connsiteX3" fmla="*/ 990600 w 1333500"/>
                        <a:gd name="connsiteY3" fmla="*/ 1085850 h 2514600"/>
                        <a:gd name="connsiteX4" fmla="*/ 1333500 w 1333500"/>
                        <a:gd name="connsiteY4" fmla="*/ 2514600 h 2514600"/>
                        <a:gd name="connsiteX0" fmla="*/ 0 w 1333500"/>
                        <a:gd name="connsiteY0" fmla="*/ 0 h 2514600"/>
                        <a:gd name="connsiteX1" fmla="*/ 704850 w 1333500"/>
                        <a:gd name="connsiteY1" fmla="*/ 552450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  <a:gd name="connsiteX0" fmla="*/ 0 w 1333500"/>
                        <a:gd name="connsiteY0" fmla="*/ 0 h 2514600"/>
                        <a:gd name="connsiteX1" fmla="*/ 581025 w 1333500"/>
                        <a:gd name="connsiteY1" fmla="*/ 466725 h 2514600"/>
                        <a:gd name="connsiteX2" fmla="*/ 990600 w 1333500"/>
                        <a:gd name="connsiteY2" fmla="*/ 1085850 h 2514600"/>
                        <a:gd name="connsiteX3" fmla="*/ 1333500 w 1333500"/>
                        <a:gd name="connsiteY3" fmla="*/ 2514600 h 25146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333500" h="2514600">
                          <a:moveTo>
                            <a:pt x="0" y="0"/>
                          </a:moveTo>
                          <a:cubicBezTo>
                            <a:pt x="146844" y="115094"/>
                            <a:pt x="415925" y="285750"/>
                            <a:pt x="581025" y="466725"/>
                          </a:cubicBezTo>
                          <a:cubicBezTo>
                            <a:pt x="682625" y="606425"/>
                            <a:pt x="865188" y="744538"/>
                            <a:pt x="990600" y="1085850"/>
                          </a:cubicBezTo>
                          <a:cubicBezTo>
                            <a:pt x="1116012" y="1427162"/>
                            <a:pt x="1241425" y="1989137"/>
                            <a:pt x="1333500" y="2514600"/>
                          </a:cubicBezTo>
                        </a:path>
                      </a:pathLst>
                    </a:custGeom>
                    <a:noFill/>
                    <a:ln w="127000">
                      <a:solidFill>
                        <a:srgbClr val="9900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7063154-2096-498E-97CD-7E24B26BB617}"/>
              </a:ext>
            </a:extLst>
          </p:cNvPr>
          <p:cNvGrpSpPr/>
          <p:nvPr/>
        </p:nvGrpSpPr>
        <p:grpSpPr>
          <a:xfrm>
            <a:off x="442372" y="2605438"/>
            <a:ext cx="14414378" cy="15740251"/>
            <a:chOff x="10758560" y="10705795"/>
            <a:chExt cx="15492340" cy="16917367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6560A8E-04B6-4275-8C86-FCFEB208523E}"/>
                </a:ext>
              </a:extLst>
            </p:cNvPr>
            <p:cNvSpPr/>
            <p:nvPr/>
          </p:nvSpPr>
          <p:spPr>
            <a:xfrm>
              <a:off x="10758560" y="10705795"/>
              <a:ext cx="3005566" cy="8929742"/>
            </a:xfrm>
            <a:custGeom>
              <a:avLst/>
              <a:gdLst>
                <a:gd name="connsiteX0" fmla="*/ 0 w 2887579"/>
                <a:gd name="connsiteY0" fmla="*/ 8566484 h 8566484"/>
                <a:gd name="connsiteX1" fmla="*/ 1299411 w 2887579"/>
                <a:gd name="connsiteY1" fmla="*/ 7892715 h 8566484"/>
                <a:gd name="connsiteX2" fmla="*/ 2261937 w 2887579"/>
                <a:gd name="connsiteY2" fmla="*/ 5101389 h 8566484"/>
                <a:gd name="connsiteX3" fmla="*/ 2887579 w 2887579"/>
                <a:gd name="connsiteY3" fmla="*/ 0 h 8566484"/>
                <a:gd name="connsiteX0" fmla="*/ 0 w 3005566"/>
                <a:gd name="connsiteY0" fmla="*/ 8566484 h 8566484"/>
                <a:gd name="connsiteX1" fmla="*/ 1417398 w 3005566"/>
                <a:gd name="connsiteY1" fmla="*/ 7892715 h 8566484"/>
                <a:gd name="connsiteX2" fmla="*/ 2379924 w 3005566"/>
                <a:gd name="connsiteY2" fmla="*/ 5101389 h 8566484"/>
                <a:gd name="connsiteX3" fmla="*/ 3005566 w 3005566"/>
                <a:gd name="connsiteY3" fmla="*/ 0 h 856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5566" h="8566484">
                  <a:moveTo>
                    <a:pt x="0" y="8566484"/>
                  </a:moveTo>
                  <a:cubicBezTo>
                    <a:pt x="461211" y="8518357"/>
                    <a:pt x="1020744" y="8470231"/>
                    <a:pt x="1417398" y="7892715"/>
                  </a:cubicBezTo>
                  <a:cubicBezTo>
                    <a:pt x="1814052" y="7315199"/>
                    <a:pt x="2115229" y="6416841"/>
                    <a:pt x="2379924" y="5101389"/>
                  </a:cubicBezTo>
                  <a:cubicBezTo>
                    <a:pt x="2644619" y="3785937"/>
                    <a:pt x="2825092" y="1892968"/>
                    <a:pt x="3005566" y="0"/>
                  </a:cubicBez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2A97DAB-0092-4DDC-AB30-E9356E0AD313}"/>
                </a:ext>
              </a:extLst>
            </p:cNvPr>
            <p:cNvSpPr/>
            <p:nvPr/>
          </p:nvSpPr>
          <p:spPr>
            <a:xfrm>
              <a:off x="13764126" y="10729177"/>
              <a:ext cx="10677024" cy="1253273"/>
            </a:xfrm>
            <a:custGeom>
              <a:avLst/>
              <a:gdLst>
                <a:gd name="connsiteX0" fmla="*/ 0 w 10629900"/>
                <a:gd name="connsiteY0" fmla="*/ 0 h 1162050"/>
                <a:gd name="connsiteX1" fmla="*/ 1543050 w 10629900"/>
                <a:gd name="connsiteY1" fmla="*/ 438150 h 1162050"/>
                <a:gd name="connsiteX2" fmla="*/ 3848100 w 10629900"/>
                <a:gd name="connsiteY2" fmla="*/ 876300 h 1162050"/>
                <a:gd name="connsiteX3" fmla="*/ 5905500 w 10629900"/>
                <a:gd name="connsiteY3" fmla="*/ 1028700 h 1162050"/>
                <a:gd name="connsiteX4" fmla="*/ 8362950 w 10629900"/>
                <a:gd name="connsiteY4" fmla="*/ 1104900 h 1162050"/>
                <a:gd name="connsiteX5" fmla="*/ 10629900 w 10629900"/>
                <a:gd name="connsiteY5" fmla="*/ 116205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29900" h="1162050">
                  <a:moveTo>
                    <a:pt x="0" y="0"/>
                  </a:moveTo>
                  <a:cubicBezTo>
                    <a:pt x="450850" y="146050"/>
                    <a:pt x="901700" y="292100"/>
                    <a:pt x="1543050" y="438150"/>
                  </a:cubicBezTo>
                  <a:cubicBezTo>
                    <a:pt x="2184400" y="584200"/>
                    <a:pt x="3121025" y="777875"/>
                    <a:pt x="3848100" y="876300"/>
                  </a:cubicBezTo>
                  <a:cubicBezTo>
                    <a:pt x="4575175" y="974725"/>
                    <a:pt x="5153025" y="990600"/>
                    <a:pt x="5905500" y="1028700"/>
                  </a:cubicBezTo>
                  <a:cubicBezTo>
                    <a:pt x="6657975" y="1066800"/>
                    <a:pt x="8362950" y="1104900"/>
                    <a:pt x="8362950" y="1104900"/>
                  </a:cubicBezTo>
                  <a:lnTo>
                    <a:pt x="10629900" y="1162050"/>
                  </a:ln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B08D58B-49D3-4AAA-8622-7C5FC12A2BFD}"/>
                </a:ext>
              </a:extLst>
            </p:cNvPr>
            <p:cNvSpPr/>
            <p:nvPr/>
          </p:nvSpPr>
          <p:spPr>
            <a:xfrm>
              <a:off x="24411102" y="11944350"/>
              <a:ext cx="1801698" cy="7200900"/>
            </a:xfrm>
            <a:custGeom>
              <a:avLst/>
              <a:gdLst>
                <a:gd name="connsiteX0" fmla="*/ 10998 w 1801698"/>
                <a:gd name="connsiteY0" fmla="*/ 0 h 7200900"/>
                <a:gd name="connsiteX1" fmla="*/ 10998 w 1801698"/>
                <a:gd name="connsiteY1" fmla="*/ 3390900 h 7200900"/>
                <a:gd name="connsiteX2" fmla="*/ 125298 w 1801698"/>
                <a:gd name="connsiteY2" fmla="*/ 5200650 h 7200900"/>
                <a:gd name="connsiteX3" fmla="*/ 468198 w 1801698"/>
                <a:gd name="connsiteY3" fmla="*/ 6515100 h 7200900"/>
                <a:gd name="connsiteX4" fmla="*/ 1115898 w 1801698"/>
                <a:gd name="connsiteY4" fmla="*/ 7048500 h 7200900"/>
                <a:gd name="connsiteX5" fmla="*/ 1801698 w 1801698"/>
                <a:gd name="connsiteY5" fmla="*/ 7200900 h 7200900"/>
                <a:gd name="connsiteX6" fmla="*/ 1801698 w 1801698"/>
                <a:gd name="connsiteY6" fmla="*/ 7200900 h 7200900"/>
                <a:gd name="connsiteX7" fmla="*/ 1801698 w 1801698"/>
                <a:gd name="connsiteY7" fmla="*/ 7200900 h 720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1698" h="7200900">
                  <a:moveTo>
                    <a:pt x="10998" y="0"/>
                  </a:moveTo>
                  <a:cubicBezTo>
                    <a:pt x="1473" y="1262062"/>
                    <a:pt x="-8052" y="2524125"/>
                    <a:pt x="10998" y="3390900"/>
                  </a:cubicBezTo>
                  <a:cubicBezTo>
                    <a:pt x="30048" y="4257675"/>
                    <a:pt x="49098" y="4679950"/>
                    <a:pt x="125298" y="5200650"/>
                  </a:cubicBezTo>
                  <a:cubicBezTo>
                    <a:pt x="201498" y="5721350"/>
                    <a:pt x="303098" y="6207125"/>
                    <a:pt x="468198" y="6515100"/>
                  </a:cubicBezTo>
                  <a:cubicBezTo>
                    <a:pt x="633298" y="6823075"/>
                    <a:pt x="893648" y="6934200"/>
                    <a:pt x="1115898" y="7048500"/>
                  </a:cubicBezTo>
                  <a:cubicBezTo>
                    <a:pt x="1338148" y="7162800"/>
                    <a:pt x="1801698" y="7200900"/>
                    <a:pt x="1801698" y="7200900"/>
                  </a:cubicBezTo>
                  <a:lnTo>
                    <a:pt x="1801698" y="7200900"/>
                  </a:lnTo>
                  <a:lnTo>
                    <a:pt x="1801698" y="7200900"/>
                  </a:ln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C303764C-0684-4F24-98A1-8303E578777B}"/>
                </a:ext>
              </a:extLst>
            </p:cNvPr>
            <p:cNvSpPr/>
            <p:nvPr/>
          </p:nvSpPr>
          <p:spPr>
            <a:xfrm>
              <a:off x="12725399" y="27527279"/>
              <a:ext cx="11978269" cy="95883"/>
            </a:xfrm>
            <a:custGeom>
              <a:avLst/>
              <a:gdLst>
                <a:gd name="connsiteX0" fmla="*/ 0 w 11830050"/>
                <a:gd name="connsiteY0" fmla="*/ 38100 h 38100"/>
                <a:gd name="connsiteX1" fmla="*/ 11830050 w 11830050"/>
                <a:gd name="connsiteY1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30050" h="38100">
                  <a:moveTo>
                    <a:pt x="0" y="38100"/>
                  </a:moveTo>
                  <a:lnTo>
                    <a:pt x="11830050" y="0"/>
                  </a:ln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81D0FA6A-0446-4B07-88A0-0693BD54AAAF}"/>
                </a:ext>
              </a:extLst>
            </p:cNvPr>
            <p:cNvSpPr/>
            <p:nvPr/>
          </p:nvSpPr>
          <p:spPr>
            <a:xfrm>
              <a:off x="10801350" y="19678650"/>
              <a:ext cx="1924050" cy="7944512"/>
            </a:xfrm>
            <a:custGeom>
              <a:avLst/>
              <a:gdLst>
                <a:gd name="connsiteX0" fmla="*/ 0 w 1924050"/>
                <a:gd name="connsiteY0" fmla="*/ 0 h 7772400"/>
                <a:gd name="connsiteX1" fmla="*/ 704850 w 1924050"/>
                <a:gd name="connsiteY1" fmla="*/ 1485900 h 7772400"/>
                <a:gd name="connsiteX2" fmla="*/ 1333500 w 1924050"/>
                <a:gd name="connsiteY2" fmla="*/ 3695700 h 7772400"/>
                <a:gd name="connsiteX3" fmla="*/ 1695450 w 1924050"/>
                <a:gd name="connsiteY3" fmla="*/ 5905500 h 7772400"/>
                <a:gd name="connsiteX4" fmla="*/ 1924050 w 1924050"/>
                <a:gd name="connsiteY4" fmla="*/ 7772400 h 7772400"/>
                <a:gd name="connsiteX5" fmla="*/ 1924050 w 1924050"/>
                <a:gd name="connsiteY5" fmla="*/ 7772400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4050" h="7772400">
                  <a:moveTo>
                    <a:pt x="0" y="0"/>
                  </a:moveTo>
                  <a:cubicBezTo>
                    <a:pt x="241300" y="434975"/>
                    <a:pt x="482600" y="869950"/>
                    <a:pt x="704850" y="1485900"/>
                  </a:cubicBezTo>
                  <a:cubicBezTo>
                    <a:pt x="927100" y="2101850"/>
                    <a:pt x="1168400" y="2959100"/>
                    <a:pt x="1333500" y="3695700"/>
                  </a:cubicBezTo>
                  <a:cubicBezTo>
                    <a:pt x="1498600" y="4432300"/>
                    <a:pt x="1597025" y="5226050"/>
                    <a:pt x="1695450" y="5905500"/>
                  </a:cubicBezTo>
                  <a:cubicBezTo>
                    <a:pt x="1793875" y="6584950"/>
                    <a:pt x="1924050" y="7772400"/>
                    <a:pt x="1924050" y="7772400"/>
                  </a:cubicBezTo>
                  <a:lnTo>
                    <a:pt x="1924050" y="7772400"/>
                  </a:ln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4CA36C3-7D77-4C99-BDB4-72405DCECE62}"/>
                </a:ext>
              </a:extLst>
            </p:cNvPr>
            <p:cNvSpPr/>
            <p:nvPr/>
          </p:nvSpPr>
          <p:spPr>
            <a:xfrm>
              <a:off x="24607533" y="19183349"/>
              <a:ext cx="1643367" cy="8343929"/>
            </a:xfrm>
            <a:custGeom>
              <a:avLst/>
              <a:gdLst>
                <a:gd name="connsiteX0" fmla="*/ 1643367 w 1643367"/>
                <a:gd name="connsiteY0" fmla="*/ 0 h 8248650"/>
                <a:gd name="connsiteX1" fmla="*/ 1129017 w 1643367"/>
                <a:gd name="connsiteY1" fmla="*/ 762000 h 8248650"/>
                <a:gd name="connsiteX2" fmla="*/ 538467 w 1643367"/>
                <a:gd name="connsiteY2" fmla="*/ 2705100 h 8248650"/>
                <a:gd name="connsiteX3" fmla="*/ 176517 w 1643367"/>
                <a:gd name="connsiteY3" fmla="*/ 4629150 h 8248650"/>
                <a:gd name="connsiteX4" fmla="*/ 5067 w 1643367"/>
                <a:gd name="connsiteY4" fmla="*/ 7029450 h 8248650"/>
                <a:gd name="connsiteX5" fmla="*/ 62217 w 1643367"/>
                <a:gd name="connsiteY5" fmla="*/ 8248650 h 824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3367" h="8248650">
                  <a:moveTo>
                    <a:pt x="1643367" y="0"/>
                  </a:moveTo>
                  <a:cubicBezTo>
                    <a:pt x="1478267" y="155575"/>
                    <a:pt x="1313167" y="311150"/>
                    <a:pt x="1129017" y="762000"/>
                  </a:cubicBezTo>
                  <a:cubicBezTo>
                    <a:pt x="944867" y="1212850"/>
                    <a:pt x="697217" y="2060575"/>
                    <a:pt x="538467" y="2705100"/>
                  </a:cubicBezTo>
                  <a:cubicBezTo>
                    <a:pt x="379717" y="3349625"/>
                    <a:pt x="265417" y="3908425"/>
                    <a:pt x="176517" y="4629150"/>
                  </a:cubicBezTo>
                  <a:cubicBezTo>
                    <a:pt x="87617" y="5349875"/>
                    <a:pt x="24117" y="6426200"/>
                    <a:pt x="5067" y="7029450"/>
                  </a:cubicBezTo>
                  <a:cubicBezTo>
                    <a:pt x="-13983" y="7632700"/>
                    <a:pt x="24117" y="7940675"/>
                    <a:pt x="62217" y="8248650"/>
                  </a:cubicBez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A9714974-1E88-44A4-8D82-A9500013ECF0}"/>
              </a:ext>
            </a:extLst>
          </p:cNvPr>
          <p:cNvGrpSpPr/>
          <p:nvPr/>
        </p:nvGrpSpPr>
        <p:grpSpPr>
          <a:xfrm flipH="1">
            <a:off x="15729830" y="2674984"/>
            <a:ext cx="14414378" cy="15740251"/>
            <a:chOff x="10758560" y="10705795"/>
            <a:chExt cx="15492340" cy="16917367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3964EE17-69BC-4967-B1CE-EB390D7BF84B}"/>
                </a:ext>
              </a:extLst>
            </p:cNvPr>
            <p:cNvSpPr/>
            <p:nvPr/>
          </p:nvSpPr>
          <p:spPr>
            <a:xfrm>
              <a:off x="10758560" y="10705795"/>
              <a:ext cx="3005566" cy="8929742"/>
            </a:xfrm>
            <a:custGeom>
              <a:avLst/>
              <a:gdLst>
                <a:gd name="connsiteX0" fmla="*/ 0 w 2887579"/>
                <a:gd name="connsiteY0" fmla="*/ 8566484 h 8566484"/>
                <a:gd name="connsiteX1" fmla="*/ 1299411 w 2887579"/>
                <a:gd name="connsiteY1" fmla="*/ 7892715 h 8566484"/>
                <a:gd name="connsiteX2" fmla="*/ 2261937 w 2887579"/>
                <a:gd name="connsiteY2" fmla="*/ 5101389 h 8566484"/>
                <a:gd name="connsiteX3" fmla="*/ 2887579 w 2887579"/>
                <a:gd name="connsiteY3" fmla="*/ 0 h 8566484"/>
                <a:gd name="connsiteX0" fmla="*/ 0 w 3005566"/>
                <a:gd name="connsiteY0" fmla="*/ 8566484 h 8566484"/>
                <a:gd name="connsiteX1" fmla="*/ 1417398 w 3005566"/>
                <a:gd name="connsiteY1" fmla="*/ 7892715 h 8566484"/>
                <a:gd name="connsiteX2" fmla="*/ 2379924 w 3005566"/>
                <a:gd name="connsiteY2" fmla="*/ 5101389 h 8566484"/>
                <a:gd name="connsiteX3" fmla="*/ 3005566 w 3005566"/>
                <a:gd name="connsiteY3" fmla="*/ 0 h 856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5566" h="8566484">
                  <a:moveTo>
                    <a:pt x="0" y="8566484"/>
                  </a:moveTo>
                  <a:cubicBezTo>
                    <a:pt x="461211" y="8518357"/>
                    <a:pt x="1020744" y="8470231"/>
                    <a:pt x="1417398" y="7892715"/>
                  </a:cubicBezTo>
                  <a:cubicBezTo>
                    <a:pt x="1814052" y="7315199"/>
                    <a:pt x="2115229" y="6416841"/>
                    <a:pt x="2379924" y="5101389"/>
                  </a:cubicBezTo>
                  <a:cubicBezTo>
                    <a:pt x="2644619" y="3785937"/>
                    <a:pt x="2825092" y="1892968"/>
                    <a:pt x="3005566" y="0"/>
                  </a:cubicBez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9B11F065-BDAA-487A-A70D-71C9DEDB953D}"/>
                </a:ext>
              </a:extLst>
            </p:cNvPr>
            <p:cNvSpPr/>
            <p:nvPr/>
          </p:nvSpPr>
          <p:spPr>
            <a:xfrm>
              <a:off x="13764126" y="10729177"/>
              <a:ext cx="10677024" cy="1253273"/>
            </a:xfrm>
            <a:custGeom>
              <a:avLst/>
              <a:gdLst>
                <a:gd name="connsiteX0" fmla="*/ 0 w 10629900"/>
                <a:gd name="connsiteY0" fmla="*/ 0 h 1162050"/>
                <a:gd name="connsiteX1" fmla="*/ 1543050 w 10629900"/>
                <a:gd name="connsiteY1" fmla="*/ 438150 h 1162050"/>
                <a:gd name="connsiteX2" fmla="*/ 3848100 w 10629900"/>
                <a:gd name="connsiteY2" fmla="*/ 876300 h 1162050"/>
                <a:gd name="connsiteX3" fmla="*/ 5905500 w 10629900"/>
                <a:gd name="connsiteY3" fmla="*/ 1028700 h 1162050"/>
                <a:gd name="connsiteX4" fmla="*/ 8362950 w 10629900"/>
                <a:gd name="connsiteY4" fmla="*/ 1104900 h 1162050"/>
                <a:gd name="connsiteX5" fmla="*/ 10629900 w 10629900"/>
                <a:gd name="connsiteY5" fmla="*/ 116205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29900" h="1162050">
                  <a:moveTo>
                    <a:pt x="0" y="0"/>
                  </a:moveTo>
                  <a:cubicBezTo>
                    <a:pt x="450850" y="146050"/>
                    <a:pt x="901700" y="292100"/>
                    <a:pt x="1543050" y="438150"/>
                  </a:cubicBezTo>
                  <a:cubicBezTo>
                    <a:pt x="2184400" y="584200"/>
                    <a:pt x="3121025" y="777875"/>
                    <a:pt x="3848100" y="876300"/>
                  </a:cubicBezTo>
                  <a:cubicBezTo>
                    <a:pt x="4575175" y="974725"/>
                    <a:pt x="5153025" y="990600"/>
                    <a:pt x="5905500" y="1028700"/>
                  </a:cubicBezTo>
                  <a:cubicBezTo>
                    <a:pt x="6657975" y="1066800"/>
                    <a:pt x="8362950" y="1104900"/>
                    <a:pt x="8362950" y="1104900"/>
                  </a:cubicBezTo>
                  <a:lnTo>
                    <a:pt x="10629900" y="1162050"/>
                  </a:ln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6A18BC-0411-4D47-B0EE-CE3AD606910B}"/>
                </a:ext>
              </a:extLst>
            </p:cNvPr>
            <p:cNvSpPr/>
            <p:nvPr/>
          </p:nvSpPr>
          <p:spPr>
            <a:xfrm>
              <a:off x="24411102" y="11944350"/>
              <a:ext cx="1801698" cy="7200900"/>
            </a:xfrm>
            <a:custGeom>
              <a:avLst/>
              <a:gdLst>
                <a:gd name="connsiteX0" fmla="*/ 10998 w 1801698"/>
                <a:gd name="connsiteY0" fmla="*/ 0 h 7200900"/>
                <a:gd name="connsiteX1" fmla="*/ 10998 w 1801698"/>
                <a:gd name="connsiteY1" fmla="*/ 3390900 h 7200900"/>
                <a:gd name="connsiteX2" fmla="*/ 125298 w 1801698"/>
                <a:gd name="connsiteY2" fmla="*/ 5200650 h 7200900"/>
                <a:gd name="connsiteX3" fmla="*/ 468198 w 1801698"/>
                <a:gd name="connsiteY3" fmla="*/ 6515100 h 7200900"/>
                <a:gd name="connsiteX4" fmla="*/ 1115898 w 1801698"/>
                <a:gd name="connsiteY4" fmla="*/ 7048500 h 7200900"/>
                <a:gd name="connsiteX5" fmla="*/ 1801698 w 1801698"/>
                <a:gd name="connsiteY5" fmla="*/ 7200900 h 7200900"/>
                <a:gd name="connsiteX6" fmla="*/ 1801698 w 1801698"/>
                <a:gd name="connsiteY6" fmla="*/ 7200900 h 7200900"/>
                <a:gd name="connsiteX7" fmla="*/ 1801698 w 1801698"/>
                <a:gd name="connsiteY7" fmla="*/ 7200900 h 720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1698" h="7200900">
                  <a:moveTo>
                    <a:pt x="10998" y="0"/>
                  </a:moveTo>
                  <a:cubicBezTo>
                    <a:pt x="1473" y="1262062"/>
                    <a:pt x="-8052" y="2524125"/>
                    <a:pt x="10998" y="3390900"/>
                  </a:cubicBezTo>
                  <a:cubicBezTo>
                    <a:pt x="30048" y="4257675"/>
                    <a:pt x="49098" y="4679950"/>
                    <a:pt x="125298" y="5200650"/>
                  </a:cubicBezTo>
                  <a:cubicBezTo>
                    <a:pt x="201498" y="5721350"/>
                    <a:pt x="303098" y="6207125"/>
                    <a:pt x="468198" y="6515100"/>
                  </a:cubicBezTo>
                  <a:cubicBezTo>
                    <a:pt x="633298" y="6823075"/>
                    <a:pt x="893648" y="6934200"/>
                    <a:pt x="1115898" y="7048500"/>
                  </a:cubicBezTo>
                  <a:cubicBezTo>
                    <a:pt x="1338148" y="7162800"/>
                    <a:pt x="1801698" y="7200900"/>
                    <a:pt x="1801698" y="7200900"/>
                  </a:cubicBezTo>
                  <a:lnTo>
                    <a:pt x="1801698" y="7200900"/>
                  </a:lnTo>
                  <a:lnTo>
                    <a:pt x="1801698" y="7200900"/>
                  </a:ln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9F6068EE-3F3C-4E86-BC02-993F0AC50D44}"/>
                </a:ext>
              </a:extLst>
            </p:cNvPr>
            <p:cNvSpPr/>
            <p:nvPr/>
          </p:nvSpPr>
          <p:spPr>
            <a:xfrm>
              <a:off x="12725399" y="27527279"/>
              <a:ext cx="11978269" cy="95883"/>
            </a:xfrm>
            <a:custGeom>
              <a:avLst/>
              <a:gdLst>
                <a:gd name="connsiteX0" fmla="*/ 0 w 11830050"/>
                <a:gd name="connsiteY0" fmla="*/ 38100 h 38100"/>
                <a:gd name="connsiteX1" fmla="*/ 11830050 w 11830050"/>
                <a:gd name="connsiteY1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30050" h="38100">
                  <a:moveTo>
                    <a:pt x="0" y="38100"/>
                  </a:moveTo>
                  <a:lnTo>
                    <a:pt x="11830050" y="0"/>
                  </a:ln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EA9846EA-5C4E-416B-B4F0-F72457F71AE9}"/>
                </a:ext>
              </a:extLst>
            </p:cNvPr>
            <p:cNvSpPr/>
            <p:nvPr/>
          </p:nvSpPr>
          <p:spPr>
            <a:xfrm>
              <a:off x="10801350" y="19678650"/>
              <a:ext cx="1924050" cy="7944512"/>
            </a:xfrm>
            <a:custGeom>
              <a:avLst/>
              <a:gdLst>
                <a:gd name="connsiteX0" fmla="*/ 0 w 1924050"/>
                <a:gd name="connsiteY0" fmla="*/ 0 h 7772400"/>
                <a:gd name="connsiteX1" fmla="*/ 704850 w 1924050"/>
                <a:gd name="connsiteY1" fmla="*/ 1485900 h 7772400"/>
                <a:gd name="connsiteX2" fmla="*/ 1333500 w 1924050"/>
                <a:gd name="connsiteY2" fmla="*/ 3695700 h 7772400"/>
                <a:gd name="connsiteX3" fmla="*/ 1695450 w 1924050"/>
                <a:gd name="connsiteY3" fmla="*/ 5905500 h 7772400"/>
                <a:gd name="connsiteX4" fmla="*/ 1924050 w 1924050"/>
                <a:gd name="connsiteY4" fmla="*/ 7772400 h 7772400"/>
                <a:gd name="connsiteX5" fmla="*/ 1924050 w 1924050"/>
                <a:gd name="connsiteY5" fmla="*/ 7772400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4050" h="7772400">
                  <a:moveTo>
                    <a:pt x="0" y="0"/>
                  </a:moveTo>
                  <a:cubicBezTo>
                    <a:pt x="241300" y="434975"/>
                    <a:pt x="482600" y="869950"/>
                    <a:pt x="704850" y="1485900"/>
                  </a:cubicBezTo>
                  <a:cubicBezTo>
                    <a:pt x="927100" y="2101850"/>
                    <a:pt x="1168400" y="2959100"/>
                    <a:pt x="1333500" y="3695700"/>
                  </a:cubicBezTo>
                  <a:cubicBezTo>
                    <a:pt x="1498600" y="4432300"/>
                    <a:pt x="1597025" y="5226050"/>
                    <a:pt x="1695450" y="5905500"/>
                  </a:cubicBezTo>
                  <a:cubicBezTo>
                    <a:pt x="1793875" y="6584950"/>
                    <a:pt x="1924050" y="7772400"/>
                    <a:pt x="1924050" y="7772400"/>
                  </a:cubicBezTo>
                  <a:lnTo>
                    <a:pt x="1924050" y="7772400"/>
                  </a:ln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5043A9A-6680-482E-9BC1-B827117B67D7}"/>
                </a:ext>
              </a:extLst>
            </p:cNvPr>
            <p:cNvSpPr/>
            <p:nvPr/>
          </p:nvSpPr>
          <p:spPr>
            <a:xfrm>
              <a:off x="24607533" y="19183349"/>
              <a:ext cx="1643367" cy="8343929"/>
            </a:xfrm>
            <a:custGeom>
              <a:avLst/>
              <a:gdLst>
                <a:gd name="connsiteX0" fmla="*/ 1643367 w 1643367"/>
                <a:gd name="connsiteY0" fmla="*/ 0 h 8248650"/>
                <a:gd name="connsiteX1" fmla="*/ 1129017 w 1643367"/>
                <a:gd name="connsiteY1" fmla="*/ 762000 h 8248650"/>
                <a:gd name="connsiteX2" fmla="*/ 538467 w 1643367"/>
                <a:gd name="connsiteY2" fmla="*/ 2705100 h 8248650"/>
                <a:gd name="connsiteX3" fmla="*/ 176517 w 1643367"/>
                <a:gd name="connsiteY3" fmla="*/ 4629150 h 8248650"/>
                <a:gd name="connsiteX4" fmla="*/ 5067 w 1643367"/>
                <a:gd name="connsiteY4" fmla="*/ 7029450 h 8248650"/>
                <a:gd name="connsiteX5" fmla="*/ 62217 w 1643367"/>
                <a:gd name="connsiteY5" fmla="*/ 8248650 h 824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3367" h="8248650">
                  <a:moveTo>
                    <a:pt x="1643367" y="0"/>
                  </a:moveTo>
                  <a:cubicBezTo>
                    <a:pt x="1478267" y="155575"/>
                    <a:pt x="1313167" y="311150"/>
                    <a:pt x="1129017" y="762000"/>
                  </a:cubicBezTo>
                  <a:cubicBezTo>
                    <a:pt x="944867" y="1212850"/>
                    <a:pt x="697217" y="2060575"/>
                    <a:pt x="538467" y="2705100"/>
                  </a:cubicBezTo>
                  <a:cubicBezTo>
                    <a:pt x="379717" y="3349625"/>
                    <a:pt x="265417" y="3908425"/>
                    <a:pt x="176517" y="4629150"/>
                  </a:cubicBezTo>
                  <a:cubicBezTo>
                    <a:pt x="87617" y="5349875"/>
                    <a:pt x="24117" y="6426200"/>
                    <a:pt x="5067" y="7029450"/>
                  </a:cubicBezTo>
                  <a:cubicBezTo>
                    <a:pt x="-13983" y="7632700"/>
                    <a:pt x="24117" y="7940675"/>
                    <a:pt x="62217" y="8248650"/>
                  </a:cubicBez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BE54CD01-BA7A-4D22-A5B0-A3D1B3DB19A3}"/>
              </a:ext>
            </a:extLst>
          </p:cNvPr>
          <p:cNvSpPr txBox="1"/>
          <p:nvPr/>
        </p:nvSpPr>
        <p:spPr>
          <a:xfrm>
            <a:off x="3484203" y="9742389"/>
            <a:ext cx="8237086" cy="1569660"/>
          </a:xfrm>
          <a:prstGeom prst="rect">
            <a:avLst/>
          </a:prstGeom>
          <a:noFill/>
          <a:ln w="1270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LOUNGE PANTS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F0AEE5A-972A-4F53-B655-D99C4DF99255}"/>
              </a:ext>
            </a:extLst>
          </p:cNvPr>
          <p:cNvSpPr txBox="1"/>
          <p:nvPr/>
        </p:nvSpPr>
        <p:spPr>
          <a:xfrm>
            <a:off x="18835657" y="9706371"/>
            <a:ext cx="8237086" cy="1569660"/>
          </a:xfrm>
          <a:prstGeom prst="rect">
            <a:avLst/>
          </a:prstGeom>
          <a:noFill/>
          <a:ln w="1270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LOUNGE PANTS</a:t>
            </a:r>
          </a:p>
        </p:txBody>
      </p:sp>
    </p:spTree>
    <p:extLst>
      <p:ext uri="{BB962C8B-B14F-4D97-AF65-F5344CB8AC3E}">
        <p14:creationId xmlns:p14="http://schemas.microsoft.com/office/powerpoint/2010/main" val="3444325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D1A2AD8D-1B19-43D4-B6BF-B352F2861B19}"/>
              </a:ext>
            </a:extLst>
          </p:cNvPr>
          <p:cNvSpPr txBox="1"/>
          <p:nvPr/>
        </p:nvSpPr>
        <p:spPr>
          <a:xfrm>
            <a:off x="6765025" y="407845"/>
            <a:ext cx="17466641" cy="1446550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sz="8800" b="1" dirty="0">
                <a:ln>
                  <a:solidFill>
                    <a:srgbClr val="33CC33"/>
                  </a:solidFill>
                </a:ln>
                <a:solidFill>
                  <a:srgbClr val="33CC33"/>
                </a:solidFill>
              </a:rPr>
              <a:t>B A B Y   L A Y E T T E    3 - 6    M O </a:t>
            </a:r>
            <a:r>
              <a:rPr lang="en-US" dirty="0"/>
              <a:t>. </a:t>
            </a:r>
            <a:r>
              <a:rPr lang="en-US" b="1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- C</a:t>
            </a:r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CE9C812-D0CB-402A-AF09-7BFD1DA6C50C}"/>
              </a:ext>
            </a:extLst>
          </p:cNvPr>
          <p:cNvGrpSpPr/>
          <p:nvPr/>
        </p:nvGrpSpPr>
        <p:grpSpPr>
          <a:xfrm>
            <a:off x="329917" y="19702263"/>
            <a:ext cx="9373475" cy="12738010"/>
            <a:chOff x="526222" y="20180390"/>
            <a:chExt cx="8546388" cy="11884447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C2E0C6C-CB43-48F2-AB7E-E6CA8A4DF6A5}"/>
                </a:ext>
              </a:extLst>
            </p:cNvPr>
            <p:cNvSpPr/>
            <p:nvPr/>
          </p:nvSpPr>
          <p:spPr>
            <a:xfrm>
              <a:off x="526222" y="20180390"/>
              <a:ext cx="4321695" cy="11884447"/>
            </a:xfrm>
            <a:custGeom>
              <a:avLst/>
              <a:gdLst>
                <a:gd name="connsiteX0" fmla="*/ 4301066 w 4360059"/>
                <a:gd name="connsiteY0" fmla="*/ 12022556 h 12022556"/>
                <a:gd name="connsiteX1" fmla="*/ 3091698 w 4360059"/>
                <a:gd name="connsiteY1" fmla="*/ 11934066 h 12022556"/>
                <a:gd name="connsiteX2" fmla="*/ 2206795 w 4360059"/>
                <a:gd name="connsiteY2" fmla="*/ 11786582 h 12022556"/>
                <a:gd name="connsiteX3" fmla="*/ 1321892 w 4360059"/>
                <a:gd name="connsiteY3" fmla="*/ 11521111 h 12022556"/>
                <a:gd name="connsiteX4" fmla="*/ 613969 w 4360059"/>
                <a:gd name="connsiteY4" fmla="*/ 10577214 h 12022556"/>
                <a:gd name="connsiteX5" fmla="*/ 201014 w 4360059"/>
                <a:gd name="connsiteY5" fmla="*/ 9633317 h 12022556"/>
                <a:gd name="connsiteX6" fmla="*/ 142021 w 4360059"/>
                <a:gd name="connsiteY6" fmla="*/ 2377111 h 12022556"/>
                <a:gd name="connsiteX7" fmla="*/ 2088808 w 4360059"/>
                <a:gd name="connsiteY7" fmla="*/ 135356 h 12022556"/>
                <a:gd name="connsiteX8" fmla="*/ 3593143 w 4360059"/>
                <a:gd name="connsiteY8" fmla="*/ 400827 h 12022556"/>
                <a:gd name="connsiteX9" fmla="*/ 3740627 w 4360059"/>
                <a:gd name="connsiteY9" fmla="*/ 1639692 h 12022556"/>
                <a:gd name="connsiteX10" fmla="*/ 3327672 w 4360059"/>
                <a:gd name="connsiteY10" fmla="*/ 3114530 h 12022556"/>
                <a:gd name="connsiteX11" fmla="*/ 3121195 w 4360059"/>
                <a:gd name="connsiteY11" fmla="*/ 3822453 h 12022556"/>
                <a:gd name="connsiteX12" fmla="*/ 3209685 w 4360059"/>
                <a:gd name="connsiteY12" fmla="*/ 4235408 h 12022556"/>
                <a:gd name="connsiteX13" fmla="*/ 3504653 w 4360059"/>
                <a:gd name="connsiteY13" fmla="*/ 4559872 h 12022556"/>
                <a:gd name="connsiteX14" fmla="*/ 4006098 w 4360059"/>
                <a:gd name="connsiteY14" fmla="*/ 4707356 h 12022556"/>
                <a:gd name="connsiteX15" fmla="*/ 4360059 w 43600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52111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42586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16216 w 4394259"/>
                <a:gd name="connsiteY0" fmla="*/ 11965406 h 11965406"/>
                <a:gd name="connsiteX1" fmla="*/ 3125898 w 4394259"/>
                <a:gd name="connsiteY1" fmla="*/ 11934066 h 11965406"/>
                <a:gd name="connsiteX2" fmla="*/ 2240995 w 4394259"/>
                <a:gd name="connsiteY2" fmla="*/ 11786582 h 11965406"/>
                <a:gd name="connsiteX3" fmla="*/ 1356092 w 4394259"/>
                <a:gd name="connsiteY3" fmla="*/ 11425861 h 11965406"/>
                <a:gd name="connsiteX4" fmla="*/ 648169 w 4394259"/>
                <a:gd name="connsiteY4" fmla="*/ 10577214 h 11965406"/>
                <a:gd name="connsiteX5" fmla="*/ 235214 w 4394259"/>
                <a:gd name="connsiteY5" fmla="*/ 9633317 h 11965406"/>
                <a:gd name="connsiteX6" fmla="*/ 176221 w 4394259"/>
                <a:gd name="connsiteY6" fmla="*/ 2377111 h 11965406"/>
                <a:gd name="connsiteX7" fmla="*/ 2123008 w 4394259"/>
                <a:gd name="connsiteY7" fmla="*/ 135356 h 11965406"/>
                <a:gd name="connsiteX8" fmla="*/ 3627343 w 4394259"/>
                <a:gd name="connsiteY8" fmla="*/ 400827 h 11965406"/>
                <a:gd name="connsiteX9" fmla="*/ 3774827 w 4394259"/>
                <a:gd name="connsiteY9" fmla="*/ 1639692 h 11965406"/>
                <a:gd name="connsiteX10" fmla="*/ 3361872 w 4394259"/>
                <a:gd name="connsiteY10" fmla="*/ 3114530 h 11965406"/>
                <a:gd name="connsiteX11" fmla="*/ 3155395 w 4394259"/>
                <a:gd name="connsiteY11" fmla="*/ 3822453 h 11965406"/>
                <a:gd name="connsiteX12" fmla="*/ 3243885 w 4394259"/>
                <a:gd name="connsiteY12" fmla="*/ 4235408 h 11965406"/>
                <a:gd name="connsiteX13" fmla="*/ 3538853 w 4394259"/>
                <a:gd name="connsiteY13" fmla="*/ 4559872 h 11965406"/>
                <a:gd name="connsiteX14" fmla="*/ 4040298 w 4394259"/>
                <a:gd name="connsiteY14" fmla="*/ 4707356 h 11965406"/>
                <a:gd name="connsiteX15" fmla="*/ 4394259 w 4394259"/>
                <a:gd name="connsiteY15" fmla="*/ 4677859 h 11965406"/>
                <a:gd name="connsiteX0" fmla="*/ 4316216 w 4394259"/>
                <a:gd name="connsiteY0" fmla="*/ 11921479 h 11921479"/>
                <a:gd name="connsiteX1" fmla="*/ 3125898 w 4394259"/>
                <a:gd name="connsiteY1" fmla="*/ 11890139 h 11921479"/>
                <a:gd name="connsiteX2" fmla="*/ 2240995 w 4394259"/>
                <a:gd name="connsiteY2" fmla="*/ 11742655 h 11921479"/>
                <a:gd name="connsiteX3" fmla="*/ 1356092 w 4394259"/>
                <a:gd name="connsiteY3" fmla="*/ 11381934 h 11921479"/>
                <a:gd name="connsiteX4" fmla="*/ 648169 w 4394259"/>
                <a:gd name="connsiteY4" fmla="*/ 10533287 h 11921479"/>
                <a:gd name="connsiteX5" fmla="*/ 235214 w 4394259"/>
                <a:gd name="connsiteY5" fmla="*/ 9589390 h 11921479"/>
                <a:gd name="connsiteX6" fmla="*/ 176221 w 4394259"/>
                <a:gd name="connsiteY6" fmla="*/ 2333184 h 11921479"/>
                <a:gd name="connsiteX7" fmla="*/ 2123008 w 4394259"/>
                <a:gd name="connsiteY7" fmla="*/ 91429 h 11921479"/>
                <a:gd name="connsiteX8" fmla="*/ 3608293 w 4394259"/>
                <a:gd name="connsiteY8" fmla="*/ 547400 h 11921479"/>
                <a:gd name="connsiteX9" fmla="*/ 3774827 w 4394259"/>
                <a:gd name="connsiteY9" fmla="*/ 1595765 h 11921479"/>
                <a:gd name="connsiteX10" fmla="*/ 3361872 w 4394259"/>
                <a:gd name="connsiteY10" fmla="*/ 3070603 h 11921479"/>
                <a:gd name="connsiteX11" fmla="*/ 3155395 w 4394259"/>
                <a:gd name="connsiteY11" fmla="*/ 3778526 h 11921479"/>
                <a:gd name="connsiteX12" fmla="*/ 3243885 w 4394259"/>
                <a:gd name="connsiteY12" fmla="*/ 4191481 h 11921479"/>
                <a:gd name="connsiteX13" fmla="*/ 3538853 w 4394259"/>
                <a:gd name="connsiteY13" fmla="*/ 4515945 h 11921479"/>
                <a:gd name="connsiteX14" fmla="*/ 4040298 w 4394259"/>
                <a:gd name="connsiteY14" fmla="*/ 4663429 h 11921479"/>
                <a:gd name="connsiteX15" fmla="*/ 4394259 w 4394259"/>
                <a:gd name="connsiteY15" fmla="*/ 4633932 h 11921479"/>
                <a:gd name="connsiteX0" fmla="*/ 4321695 w 4399738"/>
                <a:gd name="connsiteY0" fmla="*/ 11921479 h 11921479"/>
                <a:gd name="connsiteX1" fmla="*/ 3131377 w 4399738"/>
                <a:gd name="connsiteY1" fmla="*/ 11890139 h 11921479"/>
                <a:gd name="connsiteX2" fmla="*/ 2246474 w 4399738"/>
                <a:gd name="connsiteY2" fmla="*/ 11742655 h 11921479"/>
                <a:gd name="connsiteX3" fmla="*/ 1361571 w 4399738"/>
                <a:gd name="connsiteY3" fmla="*/ 11381934 h 11921479"/>
                <a:gd name="connsiteX4" fmla="*/ 653648 w 4399738"/>
                <a:gd name="connsiteY4" fmla="*/ 10533287 h 11921479"/>
                <a:gd name="connsiteX5" fmla="*/ 240693 w 4399738"/>
                <a:gd name="connsiteY5" fmla="*/ 9589390 h 11921479"/>
                <a:gd name="connsiteX6" fmla="*/ 181700 w 4399738"/>
                <a:gd name="connsiteY6" fmla="*/ 2333184 h 11921479"/>
                <a:gd name="connsiteX7" fmla="*/ 2204687 w 4399738"/>
                <a:gd name="connsiteY7" fmla="*/ 91429 h 11921479"/>
                <a:gd name="connsiteX8" fmla="*/ 3613772 w 4399738"/>
                <a:gd name="connsiteY8" fmla="*/ 547400 h 11921479"/>
                <a:gd name="connsiteX9" fmla="*/ 3780306 w 4399738"/>
                <a:gd name="connsiteY9" fmla="*/ 1595765 h 11921479"/>
                <a:gd name="connsiteX10" fmla="*/ 3367351 w 4399738"/>
                <a:gd name="connsiteY10" fmla="*/ 3070603 h 11921479"/>
                <a:gd name="connsiteX11" fmla="*/ 3160874 w 4399738"/>
                <a:gd name="connsiteY11" fmla="*/ 3778526 h 11921479"/>
                <a:gd name="connsiteX12" fmla="*/ 3249364 w 4399738"/>
                <a:gd name="connsiteY12" fmla="*/ 4191481 h 11921479"/>
                <a:gd name="connsiteX13" fmla="*/ 3544332 w 4399738"/>
                <a:gd name="connsiteY13" fmla="*/ 4515945 h 11921479"/>
                <a:gd name="connsiteX14" fmla="*/ 4045777 w 4399738"/>
                <a:gd name="connsiteY14" fmla="*/ 4663429 h 11921479"/>
                <a:gd name="connsiteX15" fmla="*/ 4399738 w 4399738"/>
                <a:gd name="connsiteY15" fmla="*/ 4633932 h 11921479"/>
                <a:gd name="connsiteX0" fmla="*/ 4321695 w 4399738"/>
                <a:gd name="connsiteY0" fmla="*/ 11877599 h 11877599"/>
                <a:gd name="connsiteX1" fmla="*/ 3131377 w 4399738"/>
                <a:gd name="connsiteY1" fmla="*/ 11846259 h 11877599"/>
                <a:gd name="connsiteX2" fmla="*/ 2246474 w 4399738"/>
                <a:gd name="connsiteY2" fmla="*/ 11698775 h 11877599"/>
                <a:gd name="connsiteX3" fmla="*/ 1361571 w 4399738"/>
                <a:gd name="connsiteY3" fmla="*/ 11338054 h 11877599"/>
                <a:gd name="connsiteX4" fmla="*/ 653648 w 4399738"/>
                <a:gd name="connsiteY4" fmla="*/ 10489407 h 11877599"/>
                <a:gd name="connsiteX5" fmla="*/ 240693 w 4399738"/>
                <a:gd name="connsiteY5" fmla="*/ 9545510 h 11877599"/>
                <a:gd name="connsiteX6" fmla="*/ 181700 w 4399738"/>
                <a:gd name="connsiteY6" fmla="*/ 2289304 h 11877599"/>
                <a:gd name="connsiteX7" fmla="*/ 2204687 w 4399738"/>
                <a:gd name="connsiteY7" fmla="*/ 47549 h 11877599"/>
                <a:gd name="connsiteX8" fmla="*/ 3613772 w 4399738"/>
                <a:gd name="connsiteY8" fmla="*/ 503520 h 11877599"/>
                <a:gd name="connsiteX9" fmla="*/ 3780306 w 4399738"/>
                <a:gd name="connsiteY9" fmla="*/ 1551885 h 11877599"/>
                <a:gd name="connsiteX10" fmla="*/ 3367351 w 4399738"/>
                <a:gd name="connsiteY10" fmla="*/ 3026723 h 11877599"/>
                <a:gd name="connsiteX11" fmla="*/ 3160874 w 4399738"/>
                <a:gd name="connsiteY11" fmla="*/ 3734646 h 11877599"/>
                <a:gd name="connsiteX12" fmla="*/ 3249364 w 4399738"/>
                <a:gd name="connsiteY12" fmla="*/ 4147601 h 11877599"/>
                <a:gd name="connsiteX13" fmla="*/ 3544332 w 4399738"/>
                <a:gd name="connsiteY13" fmla="*/ 4472065 h 11877599"/>
                <a:gd name="connsiteX14" fmla="*/ 4045777 w 4399738"/>
                <a:gd name="connsiteY14" fmla="*/ 4619549 h 11877599"/>
                <a:gd name="connsiteX15" fmla="*/ 4399738 w 4399738"/>
                <a:gd name="connsiteY15" fmla="*/ 4590052 h 11877599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67351 w 4399738"/>
                <a:gd name="connsiteY10" fmla="*/ 303357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10201 w 4399738"/>
                <a:gd name="connsiteY10" fmla="*/ 301452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21695"/>
                <a:gd name="connsiteY0" fmla="*/ 11884447 h 11884447"/>
                <a:gd name="connsiteX1" fmla="*/ 3131377 w 4321695"/>
                <a:gd name="connsiteY1" fmla="*/ 11853107 h 11884447"/>
                <a:gd name="connsiteX2" fmla="*/ 2246474 w 4321695"/>
                <a:gd name="connsiteY2" fmla="*/ 11705623 h 11884447"/>
                <a:gd name="connsiteX3" fmla="*/ 1361571 w 4321695"/>
                <a:gd name="connsiteY3" fmla="*/ 11344902 h 11884447"/>
                <a:gd name="connsiteX4" fmla="*/ 653648 w 4321695"/>
                <a:gd name="connsiteY4" fmla="*/ 10496255 h 11884447"/>
                <a:gd name="connsiteX5" fmla="*/ 240693 w 4321695"/>
                <a:gd name="connsiteY5" fmla="*/ 9552358 h 11884447"/>
                <a:gd name="connsiteX6" fmla="*/ 181700 w 4321695"/>
                <a:gd name="connsiteY6" fmla="*/ 2296152 h 11884447"/>
                <a:gd name="connsiteX7" fmla="*/ 2204687 w 4321695"/>
                <a:gd name="connsiteY7" fmla="*/ 54397 h 11884447"/>
                <a:gd name="connsiteX8" fmla="*/ 3613772 w 4321695"/>
                <a:gd name="connsiteY8" fmla="*/ 510368 h 11884447"/>
                <a:gd name="connsiteX9" fmla="*/ 3780306 w 4321695"/>
                <a:gd name="connsiteY9" fmla="*/ 1558733 h 11884447"/>
                <a:gd name="connsiteX10" fmla="*/ 3310201 w 4321695"/>
                <a:gd name="connsiteY10" fmla="*/ 3014521 h 11884447"/>
                <a:gd name="connsiteX11" fmla="*/ 3160874 w 4321695"/>
                <a:gd name="connsiteY11" fmla="*/ 3741494 h 11884447"/>
                <a:gd name="connsiteX12" fmla="*/ 3249364 w 4321695"/>
                <a:gd name="connsiteY12" fmla="*/ 4154449 h 11884447"/>
                <a:gd name="connsiteX13" fmla="*/ 3544332 w 4321695"/>
                <a:gd name="connsiteY13" fmla="*/ 4478913 h 11884447"/>
                <a:gd name="connsiteX14" fmla="*/ 4045777 w 4321695"/>
                <a:gd name="connsiteY14" fmla="*/ 4626397 h 11884447"/>
                <a:gd name="connsiteX15" fmla="*/ 4304488 w 4321695"/>
                <a:gd name="connsiteY15" fmla="*/ 4654050 h 1188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321695" h="11884447">
                  <a:moveTo>
                    <a:pt x="4321695" y="11884447"/>
                  </a:moveTo>
                  <a:cubicBezTo>
                    <a:pt x="3891533" y="11859866"/>
                    <a:pt x="3477247" y="11882911"/>
                    <a:pt x="3131377" y="11853107"/>
                  </a:cubicBezTo>
                  <a:cubicBezTo>
                    <a:pt x="2785507" y="11823303"/>
                    <a:pt x="2541442" y="11790324"/>
                    <a:pt x="2246474" y="11705623"/>
                  </a:cubicBezTo>
                  <a:cubicBezTo>
                    <a:pt x="1951506" y="11620922"/>
                    <a:pt x="1627042" y="11546463"/>
                    <a:pt x="1361571" y="11344902"/>
                  </a:cubicBezTo>
                  <a:cubicBezTo>
                    <a:pt x="1096100" y="11143341"/>
                    <a:pt x="840461" y="10795012"/>
                    <a:pt x="653648" y="10496255"/>
                  </a:cubicBezTo>
                  <a:cubicBezTo>
                    <a:pt x="466835" y="10197498"/>
                    <a:pt x="452701" y="10195142"/>
                    <a:pt x="240693" y="9552358"/>
                  </a:cubicBezTo>
                  <a:cubicBezTo>
                    <a:pt x="28685" y="8909574"/>
                    <a:pt x="-145632" y="3879145"/>
                    <a:pt x="181700" y="2296152"/>
                  </a:cubicBezTo>
                  <a:cubicBezTo>
                    <a:pt x="509032" y="713159"/>
                    <a:pt x="1575525" y="237728"/>
                    <a:pt x="2204687" y="54397"/>
                  </a:cubicBezTo>
                  <a:cubicBezTo>
                    <a:pt x="2833849" y="-128934"/>
                    <a:pt x="3389269" y="183445"/>
                    <a:pt x="3613772" y="510368"/>
                  </a:cubicBezTo>
                  <a:cubicBezTo>
                    <a:pt x="3838275" y="837291"/>
                    <a:pt x="3830901" y="1141374"/>
                    <a:pt x="3780306" y="1558733"/>
                  </a:cubicBezTo>
                  <a:cubicBezTo>
                    <a:pt x="3729711" y="1976092"/>
                    <a:pt x="3413440" y="2650727"/>
                    <a:pt x="3310201" y="3014521"/>
                  </a:cubicBezTo>
                  <a:cubicBezTo>
                    <a:pt x="3206962" y="3378314"/>
                    <a:pt x="3171013" y="3551506"/>
                    <a:pt x="3160874" y="3741494"/>
                  </a:cubicBezTo>
                  <a:cubicBezTo>
                    <a:pt x="3150735" y="3931482"/>
                    <a:pt x="3185454" y="4031546"/>
                    <a:pt x="3249364" y="4154449"/>
                  </a:cubicBezTo>
                  <a:cubicBezTo>
                    <a:pt x="3313274" y="4277352"/>
                    <a:pt x="3411596" y="4400255"/>
                    <a:pt x="3544332" y="4478913"/>
                  </a:cubicBezTo>
                  <a:cubicBezTo>
                    <a:pt x="3677067" y="4557571"/>
                    <a:pt x="3919084" y="4597208"/>
                    <a:pt x="4045777" y="4626397"/>
                  </a:cubicBezTo>
                  <a:cubicBezTo>
                    <a:pt x="4172470" y="4655587"/>
                    <a:pt x="4198791" y="4678630"/>
                    <a:pt x="4304488" y="4654050"/>
                  </a:cubicBez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BA6D4DEB-7CA8-4A62-B782-54185F7E1C68}"/>
                </a:ext>
              </a:extLst>
            </p:cNvPr>
            <p:cNvSpPr/>
            <p:nvPr/>
          </p:nvSpPr>
          <p:spPr>
            <a:xfrm flipH="1">
              <a:off x="4750915" y="20180390"/>
              <a:ext cx="4321695" cy="11884447"/>
            </a:xfrm>
            <a:custGeom>
              <a:avLst/>
              <a:gdLst>
                <a:gd name="connsiteX0" fmla="*/ 4301066 w 4360059"/>
                <a:gd name="connsiteY0" fmla="*/ 12022556 h 12022556"/>
                <a:gd name="connsiteX1" fmla="*/ 3091698 w 4360059"/>
                <a:gd name="connsiteY1" fmla="*/ 11934066 h 12022556"/>
                <a:gd name="connsiteX2" fmla="*/ 2206795 w 4360059"/>
                <a:gd name="connsiteY2" fmla="*/ 11786582 h 12022556"/>
                <a:gd name="connsiteX3" fmla="*/ 1321892 w 4360059"/>
                <a:gd name="connsiteY3" fmla="*/ 11521111 h 12022556"/>
                <a:gd name="connsiteX4" fmla="*/ 613969 w 4360059"/>
                <a:gd name="connsiteY4" fmla="*/ 10577214 h 12022556"/>
                <a:gd name="connsiteX5" fmla="*/ 201014 w 4360059"/>
                <a:gd name="connsiteY5" fmla="*/ 9633317 h 12022556"/>
                <a:gd name="connsiteX6" fmla="*/ 142021 w 4360059"/>
                <a:gd name="connsiteY6" fmla="*/ 2377111 h 12022556"/>
                <a:gd name="connsiteX7" fmla="*/ 2088808 w 4360059"/>
                <a:gd name="connsiteY7" fmla="*/ 135356 h 12022556"/>
                <a:gd name="connsiteX8" fmla="*/ 3593143 w 4360059"/>
                <a:gd name="connsiteY8" fmla="*/ 400827 h 12022556"/>
                <a:gd name="connsiteX9" fmla="*/ 3740627 w 4360059"/>
                <a:gd name="connsiteY9" fmla="*/ 1639692 h 12022556"/>
                <a:gd name="connsiteX10" fmla="*/ 3327672 w 4360059"/>
                <a:gd name="connsiteY10" fmla="*/ 3114530 h 12022556"/>
                <a:gd name="connsiteX11" fmla="*/ 3121195 w 4360059"/>
                <a:gd name="connsiteY11" fmla="*/ 3822453 h 12022556"/>
                <a:gd name="connsiteX12" fmla="*/ 3209685 w 4360059"/>
                <a:gd name="connsiteY12" fmla="*/ 4235408 h 12022556"/>
                <a:gd name="connsiteX13" fmla="*/ 3504653 w 4360059"/>
                <a:gd name="connsiteY13" fmla="*/ 4559872 h 12022556"/>
                <a:gd name="connsiteX14" fmla="*/ 4006098 w 4360059"/>
                <a:gd name="connsiteY14" fmla="*/ 4707356 h 12022556"/>
                <a:gd name="connsiteX15" fmla="*/ 4360059 w 43600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52111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42586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16216 w 4394259"/>
                <a:gd name="connsiteY0" fmla="*/ 11965406 h 11965406"/>
                <a:gd name="connsiteX1" fmla="*/ 3125898 w 4394259"/>
                <a:gd name="connsiteY1" fmla="*/ 11934066 h 11965406"/>
                <a:gd name="connsiteX2" fmla="*/ 2240995 w 4394259"/>
                <a:gd name="connsiteY2" fmla="*/ 11786582 h 11965406"/>
                <a:gd name="connsiteX3" fmla="*/ 1356092 w 4394259"/>
                <a:gd name="connsiteY3" fmla="*/ 11425861 h 11965406"/>
                <a:gd name="connsiteX4" fmla="*/ 648169 w 4394259"/>
                <a:gd name="connsiteY4" fmla="*/ 10577214 h 11965406"/>
                <a:gd name="connsiteX5" fmla="*/ 235214 w 4394259"/>
                <a:gd name="connsiteY5" fmla="*/ 9633317 h 11965406"/>
                <a:gd name="connsiteX6" fmla="*/ 176221 w 4394259"/>
                <a:gd name="connsiteY6" fmla="*/ 2377111 h 11965406"/>
                <a:gd name="connsiteX7" fmla="*/ 2123008 w 4394259"/>
                <a:gd name="connsiteY7" fmla="*/ 135356 h 11965406"/>
                <a:gd name="connsiteX8" fmla="*/ 3627343 w 4394259"/>
                <a:gd name="connsiteY8" fmla="*/ 400827 h 11965406"/>
                <a:gd name="connsiteX9" fmla="*/ 3774827 w 4394259"/>
                <a:gd name="connsiteY9" fmla="*/ 1639692 h 11965406"/>
                <a:gd name="connsiteX10" fmla="*/ 3361872 w 4394259"/>
                <a:gd name="connsiteY10" fmla="*/ 3114530 h 11965406"/>
                <a:gd name="connsiteX11" fmla="*/ 3155395 w 4394259"/>
                <a:gd name="connsiteY11" fmla="*/ 3822453 h 11965406"/>
                <a:gd name="connsiteX12" fmla="*/ 3243885 w 4394259"/>
                <a:gd name="connsiteY12" fmla="*/ 4235408 h 11965406"/>
                <a:gd name="connsiteX13" fmla="*/ 3538853 w 4394259"/>
                <a:gd name="connsiteY13" fmla="*/ 4559872 h 11965406"/>
                <a:gd name="connsiteX14" fmla="*/ 4040298 w 4394259"/>
                <a:gd name="connsiteY14" fmla="*/ 4707356 h 11965406"/>
                <a:gd name="connsiteX15" fmla="*/ 4394259 w 4394259"/>
                <a:gd name="connsiteY15" fmla="*/ 4677859 h 11965406"/>
                <a:gd name="connsiteX0" fmla="*/ 4316216 w 4394259"/>
                <a:gd name="connsiteY0" fmla="*/ 11921479 h 11921479"/>
                <a:gd name="connsiteX1" fmla="*/ 3125898 w 4394259"/>
                <a:gd name="connsiteY1" fmla="*/ 11890139 h 11921479"/>
                <a:gd name="connsiteX2" fmla="*/ 2240995 w 4394259"/>
                <a:gd name="connsiteY2" fmla="*/ 11742655 h 11921479"/>
                <a:gd name="connsiteX3" fmla="*/ 1356092 w 4394259"/>
                <a:gd name="connsiteY3" fmla="*/ 11381934 h 11921479"/>
                <a:gd name="connsiteX4" fmla="*/ 648169 w 4394259"/>
                <a:gd name="connsiteY4" fmla="*/ 10533287 h 11921479"/>
                <a:gd name="connsiteX5" fmla="*/ 235214 w 4394259"/>
                <a:gd name="connsiteY5" fmla="*/ 9589390 h 11921479"/>
                <a:gd name="connsiteX6" fmla="*/ 176221 w 4394259"/>
                <a:gd name="connsiteY6" fmla="*/ 2333184 h 11921479"/>
                <a:gd name="connsiteX7" fmla="*/ 2123008 w 4394259"/>
                <a:gd name="connsiteY7" fmla="*/ 91429 h 11921479"/>
                <a:gd name="connsiteX8" fmla="*/ 3608293 w 4394259"/>
                <a:gd name="connsiteY8" fmla="*/ 547400 h 11921479"/>
                <a:gd name="connsiteX9" fmla="*/ 3774827 w 4394259"/>
                <a:gd name="connsiteY9" fmla="*/ 1595765 h 11921479"/>
                <a:gd name="connsiteX10" fmla="*/ 3361872 w 4394259"/>
                <a:gd name="connsiteY10" fmla="*/ 3070603 h 11921479"/>
                <a:gd name="connsiteX11" fmla="*/ 3155395 w 4394259"/>
                <a:gd name="connsiteY11" fmla="*/ 3778526 h 11921479"/>
                <a:gd name="connsiteX12" fmla="*/ 3243885 w 4394259"/>
                <a:gd name="connsiteY12" fmla="*/ 4191481 h 11921479"/>
                <a:gd name="connsiteX13" fmla="*/ 3538853 w 4394259"/>
                <a:gd name="connsiteY13" fmla="*/ 4515945 h 11921479"/>
                <a:gd name="connsiteX14" fmla="*/ 4040298 w 4394259"/>
                <a:gd name="connsiteY14" fmla="*/ 4663429 h 11921479"/>
                <a:gd name="connsiteX15" fmla="*/ 4394259 w 4394259"/>
                <a:gd name="connsiteY15" fmla="*/ 4633932 h 11921479"/>
                <a:gd name="connsiteX0" fmla="*/ 4321695 w 4399738"/>
                <a:gd name="connsiteY0" fmla="*/ 11921479 h 11921479"/>
                <a:gd name="connsiteX1" fmla="*/ 3131377 w 4399738"/>
                <a:gd name="connsiteY1" fmla="*/ 11890139 h 11921479"/>
                <a:gd name="connsiteX2" fmla="*/ 2246474 w 4399738"/>
                <a:gd name="connsiteY2" fmla="*/ 11742655 h 11921479"/>
                <a:gd name="connsiteX3" fmla="*/ 1361571 w 4399738"/>
                <a:gd name="connsiteY3" fmla="*/ 11381934 h 11921479"/>
                <a:gd name="connsiteX4" fmla="*/ 653648 w 4399738"/>
                <a:gd name="connsiteY4" fmla="*/ 10533287 h 11921479"/>
                <a:gd name="connsiteX5" fmla="*/ 240693 w 4399738"/>
                <a:gd name="connsiteY5" fmla="*/ 9589390 h 11921479"/>
                <a:gd name="connsiteX6" fmla="*/ 181700 w 4399738"/>
                <a:gd name="connsiteY6" fmla="*/ 2333184 h 11921479"/>
                <a:gd name="connsiteX7" fmla="*/ 2204687 w 4399738"/>
                <a:gd name="connsiteY7" fmla="*/ 91429 h 11921479"/>
                <a:gd name="connsiteX8" fmla="*/ 3613772 w 4399738"/>
                <a:gd name="connsiteY8" fmla="*/ 547400 h 11921479"/>
                <a:gd name="connsiteX9" fmla="*/ 3780306 w 4399738"/>
                <a:gd name="connsiteY9" fmla="*/ 1595765 h 11921479"/>
                <a:gd name="connsiteX10" fmla="*/ 3367351 w 4399738"/>
                <a:gd name="connsiteY10" fmla="*/ 3070603 h 11921479"/>
                <a:gd name="connsiteX11" fmla="*/ 3160874 w 4399738"/>
                <a:gd name="connsiteY11" fmla="*/ 3778526 h 11921479"/>
                <a:gd name="connsiteX12" fmla="*/ 3249364 w 4399738"/>
                <a:gd name="connsiteY12" fmla="*/ 4191481 h 11921479"/>
                <a:gd name="connsiteX13" fmla="*/ 3544332 w 4399738"/>
                <a:gd name="connsiteY13" fmla="*/ 4515945 h 11921479"/>
                <a:gd name="connsiteX14" fmla="*/ 4045777 w 4399738"/>
                <a:gd name="connsiteY14" fmla="*/ 4663429 h 11921479"/>
                <a:gd name="connsiteX15" fmla="*/ 4399738 w 4399738"/>
                <a:gd name="connsiteY15" fmla="*/ 4633932 h 11921479"/>
                <a:gd name="connsiteX0" fmla="*/ 4321695 w 4399738"/>
                <a:gd name="connsiteY0" fmla="*/ 11877599 h 11877599"/>
                <a:gd name="connsiteX1" fmla="*/ 3131377 w 4399738"/>
                <a:gd name="connsiteY1" fmla="*/ 11846259 h 11877599"/>
                <a:gd name="connsiteX2" fmla="*/ 2246474 w 4399738"/>
                <a:gd name="connsiteY2" fmla="*/ 11698775 h 11877599"/>
                <a:gd name="connsiteX3" fmla="*/ 1361571 w 4399738"/>
                <a:gd name="connsiteY3" fmla="*/ 11338054 h 11877599"/>
                <a:gd name="connsiteX4" fmla="*/ 653648 w 4399738"/>
                <a:gd name="connsiteY4" fmla="*/ 10489407 h 11877599"/>
                <a:gd name="connsiteX5" fmla="*/ 240693 w 4399738"/>
                <a:gd name="connsiteY5" fmla="*/ 9545510 h 11877599"/>
                <a:gd name="connsiteX6" fmla="*/ 181700 w 4399738"/>
                <a:gd name="connsiteY6" fmla="*/ 2289304 h 11877599"/>
                <a:gd name="connsiteX7" fmla="*/ 2204687 w 4399738"/>
                <a:gd name="connsiteY7" fmla="*/ 47549 h 11877599"/>
                <a:gd name="connsiteX8" fmla="*/ 3613772 w 4399738"/>
                <a:gd name="connsiteY8" fmla="*/ 503520 h 11877599"/>
                <a:gd name="connsiteX9" fmla="*/ 3780306 w 4399738"/>
                <a:gd name="connsiteY9" fmla="*/ 1551885 h 11877599"/>
                <a:gd name="connsiteX10" fmla="*/ 3367351 w 4399738"/>
                <a:gd name="connsiteY10" fmla="*/ 3026723 h 11877599"/>
                <a:gd name="connsiteX11" fmla="*/ 3160874 w 4399738"/>
                <a:gd name="connsiteY11" fmla="*/ 3734646 h 11877599"/>
                <a:gd name="connsiteX12" fmla="*/ 3249364 w 4399738"/>
                <a:gd name="connsiteY12" fmla="*/ 4147601 h 11877599"/>
                <a:gd name="connsiteX13" fmla="*/ 3544332 w 4399738"/>
                <a:gd name="connsiteY13" fmla="*/ 4472065 h 11877599"/>
                <a:gd name="connsiteX14" fmla="*/ 4045777 w 4399738"/>
                <a:gd name="connsiteY14" fmla="*/ 4619549 h 11877599"/>
                <a:gd name="connsiteX15" fmla="*/ 4399738 w 4399738"/>
                <a:gd name="connsiteY15" fmla="*/ 4590052 h 11877599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67351 w 4399738"/>
                <a:gd name="connsiteY10" fmla="*/ 303357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10201 w 4399738"/>
                <a:gd name="connsiteY10" fmla="*/ 301452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21695"/>
                <a:gd name="connsiteY0" fmla="*/ 11884447 h 11884447"/>
                <a:gd name="connsiteX1" fmla="*/ 3131377 w 4321695"/>
                <a:gd name="connsiteY1" fmla="*/ 11853107 h 11884447"/>
                <a:gd name="connsiteX2" fmla="*/ 2246474 w 4321695"/>
                <a:gd name="connsiteY2" fmla="*/ 11705623 h 11884447"/>
                <a:gd name="connsiteX3" fmla="*/ 1361571 w 4321695"/>
                <a:gd name="connsiteY3" fmla="*/ 11344902 h 11884447"/>
                <a:gd name="connsiteX4" fmla="*/ 653648 w 4321695"/>
                <a:gd name="connsiteY4" fmla="*/ 10496255 h 11884447"/>
                <a:gd name="connsiteX5" fmla="*/ 240693 w 4321695"/>
                <a:gd name="connsiteY5" fmla="*/ 9552358 h 11884447"/>
                <a:gd name="connsiteX6" fmla="*/ 181700 w 4321695"/>
                <a:gd name="connsiteY6" fmla="*/ 2296152 h 11884447"/>
                <a:gd name="connsiteX7" fmla="*/ 2204687 w 4321695"/>
                <a:gd name="connsiteY7" fmla="*/ 54397 h 11884447"/>
                <a:gd name="connsiteX8" fmla="*/ 3613772 w 4321695"/>
                <a:gd name="connsiteY8" fmla="*/ 510368 h 11884447"/>
                <a:gd name="connsiteX9" fmla="*/ 3780306 w 4321695"/>
                <a:gd name="connsiteY9" fmla="*/ 1558733 h 11884447"/>
                <a:gd name="connsiteX10" fmla="*/ 3310201 w 4321695"/>
                <a:gd name="connsiteY10" fmla="*/ 3014521 h 11884447"/>
                <a:gd name="connsiteX11" fmla="*/ 3160874 w 4321695"/>
                <a:gd name="connsiteY11" fmla="*/ 3741494 h 11884447"/>
                <a:gd name="connsiteX12" fmla="*/ 3249364 w 4321695"/>
                <a:gd name="connsiteY12" fmla="*/ 4154449 h 11884447"/>
                <a:gd name="connsiteX13" fmla="*/ 3544332 w 4321695"/>
                <a:gd name="connsiteY13" fmla="*/ 4478913 h 11884447"/>
                <a:gd name="connsiteX14" fmla="*/ 4045777 w 4321695"/>
                <a:gd name="connsiteY14" fmla="*/ 4626397 h 11884447"/>
                <a:gd name="connsiteX15" fmla="*/ 4304488 w 4321695"/>
                <a:gd name="connsiteY15" fmla="*/ 4654050 h 1188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321695" h="11884447">
                  <a:moveTo>
                    <a:pt x="4321695" y="11884447"/>
                  </a:moveTo>
                  <a:cubicBezTo>
                    <a:pt x="3891533" y="11859866"/>
                    <a:pt x="3477247" y="11882911"/>
                    <a:pt x="3131377" y="11853107"/>
                  </a:cubicBezTo>
                  <a:cubicBezTo>
                    <a:pt x="2785507" y="11823303"/>
                    <a:pt x="2541442" y="11790324"/>
                    <a:pt x="2246474" y="11705623"/>
                  </a:cubicBezTo>
                  <a:cubicBezTo>
                    <a:pt x="1951506" y="11620922"/>
                    <a:pt x="1627042" y="11546463"/>
                    <a:pt x="1361571" y="11344902"/>
                  </a:cubicBezTo>
                  <a:cubicBezTo>
                    <a:pt x="1096100" y="11143341"/>
                    <a:pt x="840461" y="10795012"/>
                    <a:pt x="653648" y="10496255"/>
                  </a:cubicBezTo>
                  <a:cubicBezTo>
                    <a:pt x="466835" y="10197498"/>
                    <a:pt x="452701" y="10195142"/>
                    <a:pt x="240693" y="9552358"/>
                  </a:cubicBezTo>
                  <a:cubicBezTo>
                    <a:pt x="28685" y="8909574"/>
                    <a:pt x="-145632" y="3879145"/>
                    <a:pt x="181700" y="2296152"/>
                  </a:cubicBezTo>
                  <a:cubicBezTo>
                    <a:pt x="509032" y="713159"/>
                    <a:pt x="1575525" y="237728"/>
                    <a:pt x="2204687" y="54397"/>
                  </a:cubicBezTo>
                  <a:cubicBezTo>
                    <a:pt x="2833849" y="-128934"/>
                    <a:pt x="3389269" y="183445"/>
                    <a:pt x="3613772" y="510368"/>
                  </a:cubicBezTo>
                  <a:cubicBezTo>
                    <a:pt x="3838275" y="837291"/>
                    <a:pt x="3830901" y="1141374"/>
                    <a:pt x="3780306" y="1558733"/>
                  </a:cubicBezTo>
                  <a:cubicBezTo>
                    <a:pt x="3729711" y="1976092"/>
                    <a:pt x="3413440" y="2650727"/>
                    <a:pt x="3310201" y="3014521"/>
                  </a:cubicBezTo>
                  <a:cubicBezTo>
                    <a:pt x="3206962" y="3378314"/>
                    <a:pt x="3171013" y="3551506"/>
                    <a:pt x="3160874" y="3741494"/>
                  </a:cubicBezTo>
                  <a:cubicBezTo>
                    <a:pt x="3150735" y="3931482"/>
                    <a:pt x="3185454" y="4031546"/>
                    <a:pt x="3249364" y="4154449"/>
                  </a:cubicBezTo>
                  <a:cubicBezTo>
                    <a:pt x="3313274" y="4277352"/>
                    <a:pt x="3411596" y="4400255"/>
                    <a:pt x="3544332" y="4478913"/>
                  </a:cubicBezTo>
                  <a:cubicBezTo>
                    <a:pt x="3677067" y="4557571"/>
                    <a:pt x="3919084" y="4597208"/>
                    <a:pt x="4045777" y="4626397"/>
                  </a:cubicBezTo>
                  <a:cubicBezTo>
                    <a:pt x="4172470" y="4655587"/>
                    <a:pt x="4198791" y="4678630"/>
                    <a:pt x="4304488" y="4654050"/>
                  </a:cubicBez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724EDC60-B4EB-4AD0-AA5D-99A41D7AAAA4}"/>
              </a:ext>
            </a:extLst>
          </p:cNvPr>
          <p:cNvGrpSpPr/>
          <p:nvPr/>
        </p:nvGrpSpPr>
        <p:grpSpPr>
          <a:xfrm>
            <a:off x="10462137" y="19763474"/>
            <a:ext cx="9373475" cy="12738010"/>
            <a:chOff x="526222" y="20180390"/>
            <a:chExt cx="8546388" cy="11884447"/>
          </a:xfrm>
        </p:grpSpPr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35C97822-FDA1-4998-9B67-BB5749A02FEA}"/>
                </a:ext>
              </a:extLst>
            </p:cNvPr>
            <p:cNvSpPr/>
            <p:nvPr/>
          </p:nvSpPr>
          <p:spPr>
            <a:xfrm>
              <a:off x="526222" y="20180390"/>
              <a:ext cx="4321695" cy="11884447"/>
            </a:xfrm>
            <a:custGeom>
              <a:avLst/>
              <a:gdLst>
                <a:gd name="connsiteX0" fmla="*/ 4301066 w 4360059"/>
                <a:gd name="connsiteY0" fmla="*/ 12022556 h 12022556"/>
                <a:gd name="connsiteX1" fmla="*/ 3091698 w 4360059"/>
                <a:gd name="connsiteY1" fmla="*/ 11934066 h 12022556"/>
                <a:gd name="connsiteX2" fmla="*/ 2206795 w 4360059"/>
                <a:gd name="connsiteY2" fmla="*/ 11786582 h 12022556"/>
                <a:gd name="connsiteX3" fmla="*/ 1321892 w 4360059"/>
                <a:gd name="connsiteY3" fmla="*/ 11521111 h 12022556"/>
                <a:gd name="connsiteX4" fmla="*/ 613969 w 4360059"/>
                <a:gd name="connsiteY4" fmla="*/ 10577214 h 12022556"/>
                <a:gd name="connsiteX5" fmla="*/ 201014 w 4360059"/>
                <a:gd name="connsiteY5" fmla="*/ 9633317 h 12022556"/>
                <a:gd name="connsiteX6" fmla="*/ 142021 w 4360059"/>
                <a:gd name="connsiteY6" fmla="*/ 2377111 h 12022556"/>
                <a:gd name="connsiteX7" fmla="*/ 2088808 w 4360059"/>
                <a:gd name="connsiteY7" fmla="*/ 135356 h 12022556"/>
                <a:gd name="connsiteX8" fmla="*/ 3593143 w 4360059"/>
                <a:gd name="connsiteY8" fmla="*/ 400827 h 12022556"/>
                <a:gd name="connsiteX9" fmla="*/ 3740627 w 4360059"/>
                <a:gd name="connsiteY9" fmla="*/ 1639692 h 12022556"/>
                <a:gd name="connsiteX10" fmla="*/ 3327672 w 4360059"/>
                <a:gd name="connsiteY10" fmla="*/ 3114530 h 12022556"/>
                <a:gd name="connsiteX11" fmla="*/ 3121195 w 4360059"/>
                <a:gd name="connsiteY11" fmla="*/ 3822453 h 12022556"/>
                <a:gd name="connsiteX12" fmla="*/ 3209685 w 4360059"/>
                <a:gd name="connsiteY12" fmla="*/ 4235408 h 12022556"/>
                <a:gd name="connsiteX13" fmla="*/ 3504653 w 4360059"/>
                <a:gd name="connsiteY13" fmla="*/ 4559872 h 12022556"/>
                <a:gd name="connsiteX14" fmla="*/ 4006098 w 4360059"/>
                <a:gd name="connsiteY14" fmla="*/ 4707356 h 12022556"/>
                <a:gd name="connsiteX15" fmla="*/ 4360059 w 43600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52111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42586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16216 w 4394259"/>
                <a:gd name="connsiteY0" fmla="*/ 11965406 h 11965406"/>
                <a:gd name="connsiteX1" fmla="*/ 3125898 w 4394259"/>
                <a:gd name="connsiteY1" fmla="*/ 11934066 h 11965406"/>
                <a:gd name="connsiteX2" fmla="*/ 2240995 w 4394259"/>
                <a:gd name="connsiteY2" fmla="*/ 11786582 h 11965406"/>
                <a:gd name="connsiteX3" fmla="*/ 1356092 w 4394259"/>
                <a:gd name="connsiteY3" fmla="*/ 11425861 h 11965406"/>
                <a:gd name="connsiteX4" fmla="*/ 648169 w 4394259"/>
                <a:gd name="connsiteY4" fmla="*/ 10577214 h 11965406"/>
                <a:gd name="connsiteX5" fmla="*/ 235214 w 4394259"/>
                <a:gd name="connsiteY5" fmla="*/ 9633317 h 11965406"/>
                <a:gd name="connsiteX6" fmla="*/ 176221 w 4394259"/>
                <a:gd name="connsiteY6" fmla="*/ 2377111 h 11965406"/>
                <a:gd name="connsiteX7" fmla="*/ 2123008 w 4394259"/>
                <a:gd name="connsiteY7" fmla="*/ 135356 h 11965406"/>
                <a:gd name="connsiteX8" fmla="*/ 3627343 w 4394259"/>
                <a:gd name="connsiteY8" fmla="*/ 400827 h 11965406"/>
                <a:gd name="connsiteX9" fmla="*/ 3774827 w 4394259"/>
                <a:gd name="connsiteY9" fmla="*/ 1639692 h 11965406"/>
                <a:gd name="connsiteX10" fmla="*/ 3361872 w 4394259"/>
                <a:gd name="connsiteY10" fmla="*/ 3114530 h 11965406"/>
                <a:gd name="connsiteX11" fmla="*/ 3155395 w 4394259"/>
                <a:gd name="connsiteY11" fmla="*/ 3822453 h 11965406"/>
                <a:gd name="connsiteX12" fmla="*/ 3243885 w 4394259"/>
                <a:gd name="connsiteY12" fmla="*/ 4235408 h 11965406"/>
                <a:gd name="connsiteX13" fmla="*/ 3538853 w 4394259"/>
                <a:gd name="connsiteY13" fmla="*/ 4559872 h 11965406"/>
                <a:gd name="connsiteX14" fmla="*/ 4040298 w 4394259"/>
                <a:gd name="connsiteY14" fmla="*/ 4707356 h 11965406"/>
                <a:gd name="connsiteX15" fmla="*/ 4394259 w 4394259"/>
                <a:gd name="connsiteY15" fmla="*/ 4677859 h 11965406"/>
                <a:gd name="connsiteX0" fmla="*/ 4316216 w 4394259"/>
                <a:gd name="connsiteY0" fmla="*/ 11921479 h 11921479"/>
                <a:gd name="connsiteX1" fmla="*/ 3125898 w 4394259"/>
                <a:gd name="connsiteY1" fmla="*/ 11890139 h 11921479"/>
                <a:gd name="connsiteX2" fmla="*/ 2240995 w 4394259"/>
                <a:gd name="connsiteY2" fmla="*/ 11742655 h 11921479"/>
                <a:gd name="connsiteX3" fmla="*/ 1356092 w 4394259"/>
                <a:gd name="connsiteY3" fmla="*/ 11381934 h 11921479"/>
                <a:gd name="connsiteX4" fmla="*/ 648169 w 4394259"/>
                <a:gd name="connsiteY4" fmla="*/ 10533287 h 11921479"/>
                <a:gd name="connsiteX5" fmla="*/ 235214 w 4394259"/>
                <a:gd name="connsiteY5" fmla="*/ 9589390 h 11921479"/>
                <a:gd name="connsiteX6" fmla="*/ 176221 w 4394259"/>
                <a:gd name="connsiteY6" fmla="*/ 2333184 h 11921479"/>
                <a:gd name="connsiteX7" fmla="*/ 2123008 w 4394259"/>
                <a:gd name="connsiteY7" fmla="*/ 91429 h 11921479"/>
                <a:gd name="connsiteX8" fmla="*/ 3608293 w 4394259"/>
                <a:gd name="connsiteY8" fmla="*/ 547400 h 11921479"/>
                <a:gd name="connsiteX9" fmla="*/ 3774827 w 4394259"/>
                <a:gd name="connsiteY9" fmla="*/ 1595765 h 11921479"/>
                <a:gd name="connsiteX10" fmla="*/ 3361872 w 4394259"/>
                <a:gd name="connsiteY10" fmla="*/ 3070603 h 11921479"/>
                <a:gd name="connsiteX11" fmla="*/ 3155395 w 4394259"/>
                <a:gd name="connsiteY11" fmla="*/ 3778526 h 11921479"/>
                <a:gd name="connsiteX12" fmla="*/ 3243885 w 4394259"/>
                <a:gd name="connsiteY12" fmla="*/ 4191481 h 11921479"/>
                <a:gd name="connsiteX13" fmla="*/ 3538853 w 4394259"/>
                <a:gd name="connsiteY13" fmla="*/ 4515945 h 11921479"/>
                <a:gd name="connsiteX14" fmla="*/ 4040298 w 4394259"/>
                <a:gd name="connsiteY14" fmla="*/ 4663429 h 11921479"/>
                <a:gd name="connsiteX15" fmla="*/ 4394259 w 4394259"/>
                <a:gd name="connsiteY15" fmla="*/ 4633932 h 11921479"/>
                <a:gd name="connsiteX0" fmla="*/ 4321695 w 4399738"/>
                <a:gd name="connsiteY0" fmla="*/ 11921479 h 11921479"/>
                <a:gd name="connsiteX1" fmla="*/ 3131377 w 4399738"/>
                <a:gd name="connsiteY1" fmla="*/ 11890139 h 11921479"/>
                <a:gd name="connsiteX2" fmla="*/ 2246474 w 4399738"/>
                <a:gd name="connsiteY2" fmla="*/ 11742655 h 11921479"/>
                <a:gd name="connsiteX3" fmla="*/ 1361571 w 4399738"/>
                <a:gd name="connsiteY3" fmla="*/ 11381934 h 11921479"/>
                <a:gd name="connsiteX4" fmla="*/ 653648 w 4399738"/>
                <a:gd name="connsiteY4" fmla="*/ 10533287 h 11921479"/>
                <a:gd name="connsiteX5" fmla="*/ 240693 w 4399738"/>
                <a:gd name="connsiteY5" fmla="*/ 9589390 h 11921479"/>
                <a:gd name="connsiteX6" fmla="*/ 181700 w 4399738"/>
                <a:gd name="connsiteY6" fmla="*/ 2333184 h 11921479"/>
                <a:gd name="connsiteX7" fmla="*/ 2204687 w 4399738"/>
                <a:gd name="connsiteY7" fmla="*/ 91429 h 11921479"/>
                <a:gd name="connsiteX8" fmla="*/ 3613772 w 4399738"/>
                <a:gd name="connsiteY8" fmla="*/ 547400 h 11921479"/>
                <a:gd name="connsiteX9" fmla="*/ 3780306 w 4399738"/>
                <a:gd name="connsiteY9" fmla="*/ 1595765 h 11921479"/>
                <a:gd name="connsiteX10" fmla="*/ 3367351 w 4399738"/>
                <a:gd name="connsiteY10" fmla="*/ 3070603 h 11921479"/>
                <a:gd name="connsiteX11" fmla="*/ 3160874 w 4399738"/>
                <a:gd name="connsiteY11" fmla="*/ 3778526 h 11921479"/>
                <a:gd name="connsiteX12" fmla="*/ 3249364 w 4399738"/>
                <a:gd name="connsiteY12" fmla="*/ 4191481 h 11921479"/>
                <a:gd name="connsiteX13" fmla="*/ 3544332 w 4399738"/>
                <a:gd name="connsiteY13" fmla="*/ 4515945 h 11921479"/>
                <a:gd name="connsiteX14" fmla="*/ 4045777 w 4399738"/>
                <a:gd name="connsiteY14" fmla="*/ 4663429 h 11921479"/>
                <a:gd name="connsiteX15" fmla="*/ 4399738 w 4399738"/>
                <a:gd name="connsiteY15" fmla="*/ 4633932 h 11921479"/>
                <a:gd name="connsiteX0" fmla="*/ 4321695 w 4399738"/>
                <a:gd name="connsiteY0" fmla="*/ 11877599 h 11877599"/>
                <a:gd name="connsiteX1" fmla="*/ 3131377 w 4399738"/>
                <a:gd name="connsiteY1" fmla="*/ 11846259 h 11877599"/>
                <a:gd name="connsiteX2" fmla="*/ 2246474 w 4399738"/>
                <a:gd name="connsiteY2" fmla="*/ 11698775 h 11877599"/>
                <a:gd name="connsiteX3" fmla="*/ 1361571 w 4399738"/>
                <a:gd name="connsiteY3" fmla="*/ 11338054 h 11877599"/>
                <a:gd name="connsiteX4" fmla="*/ 653648 w 4399738"/>
                <a:gd name="connsiteY4" fmla="*/ 10489407 h 11877599"/>
                <a:gd name="connsiteX5" fmla="*/ 240693 w 4399738"/>
                <a:gd name="connsiteY5" fmla="*/ 9545510 h 11877599"/>
                <a:gd name="connsiteX6" fmla="*/ 181700 w 4399738"/>
                <a:gd name="connsiteY6" fmla="*/ 2289304 h 11877599"/>
                <a:gd name="connsiteX7" fmla="*/ 2204687 w 4399738"/>
                <a:gd name="connsiteY7" fmla="*/ 47549 h 11877599"/>
                <a:gd name="connsiteX8" fmla="*/ 3613772 w 4399738"/>
                <a:gd name="connsiteY8" fmla="*/ 503520 h 11877599"/>
                <a:gd name="connsiteX9" fmla="*/ 3780306 w 4399738"/>
                <a:gd name="connsiteY9" fmla="*/ 1551885 h 11877599"/>
                <a:gd name="connsiteX10" fmla="*/ 3367351 w 4399738"/>
                <a:gd name="connsiteY10" fmla="*/ 3026723 h 11877599"/>
                <a:gd name="connsiteX11" fmla="*/ 3160874 w 4399738"/>
                <a:gd name="connsiteY11" fmla="*/ 3734646 h 11877599"/>
                <a:gd name="connsiteX12" fmla="*/ 3249364 w 4399738"/>
                <a:gd name="connsiteY12" fmla="*/ 4147601 h 11877599"/>
                <a:gd name="connsiteX13" fmla="*/ 3544332 w 4399738"/>
                <a:gd name="connsiteY13" fmla="*/ 4472065 h 11877599"/>
                <a:gd name="connsiteX14" fmla="*/ 4045777 w 4399738"/>
                <a:gd name="connsiteY14" fmla="*/ 4619549 h 11877599"/>
                <a:gd name="connsiteX15" fmla="*/ 4399738 w 4399738"/>
                <a:gd name="connsiteY15" fmla="*/ 4590052 h 11877599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67351 w 4399738"/>
                <a:gd name="connsiteY10" fmla="*/ 303357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10201 w 4399738"/>
                <a:gd name="connsiteY10" fmla="*/ 301452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21695"/>
                <a:gd name="connsiteY0" fmla="*/ 11884447 h 11884447"/>
                <a:gd name="connsiteX1" fmla="*/ 3131377 w 4321695"/>
                <a:gd name="connsiteY1" fmla="*/ 11853107 h 11884447"/>
                <a:gd name="connsiteX2" fmla="*/ 2246474 w 4321695"/>
                <a:gd name="connsiteY2" fmla="*/ 11705623 h 11884447"/>
                <a:gd name="connsiteX3" fmla="*/ 1361571 w 4321695"/>
                <a:gd name="connsiteY3" fmla="*/ 11344902 h 11884447"/>
                <a:gd name="connsiteX4" fmla="*/ 653648 w 4321695"/>
                <a:gd name="connsiteY4" fmla="*/ 10496255 h 11884447"/>
                <a:gd name="connsiteX5" fmla="*/ 240693 w 4321695"/>
                <a:gd name="connsiteY5" fmla="*/ 9552358 h 11884447"/>
                <a:gd name="connsiteX6" fmla="*/ 181700 w 4321695"/>
                <a:gd name="connsiteY6" fmla="*/ 2296152 h 11884447"/>
                <a:gd name="connsiteX7" fmla="*/ 2204687 w 4321695"/>
                <a:gd name="connsiteY7" fmla="*/ 54397 h 11884447"/>
                <a:gd name="connsiteX8" fmla="*/ 3613772 w 4321695"/>
                <a:gd name="connsiteY8" fmla="*/ 510368 h 11884447"/>
                <a:gd name="connsiteX9" fmla="*/ 3780306 w 4321695"/>
                <a:gd name="connsiteY9" fmla="*/ 1558733 h 11884447"/>
                <a:gd name="connsiteX10" fmla="*/ 3310201 w 4321695"/>
                <a:gd name="connsiteY10" fmla="*/ 3014521 h 11884447"/>
                <a:gd name="connsiteX11" fmla="*/ 3160874 w 4321695"/>
                <a:gd name="connsiteY11" fmla="*/ 3741494 h 11884447"/>
                <a:gd name="connsiteX12" fmla="*/ 3249364 w 4321695"/>
                <a:gd name="connsiteY12" fmla="*/ 4154449 h 11884447"/>
                <a:gd name="connsiteX13" fmla="*/ 3544332 w 4321695"/>
                <a:gd name="connsiteY13" fmla="*/ 4478913 h 11884447"/>
                <a:gd name="connsiteX14" fmla="*/ 4045777 w 4321695"/>
                <a:gd name="connsiteY14" fmla="*/ 4626397 h 11884447"/>
                <a:gd name="connsiteX15" fmla="*/ 4304488 w 4321695"/>
                <a:gd name="connsiteY15" fmla="*/ 4654050 h 1188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321695" h="11884447">
                  <a:moveTo>
                    <a:pt x="4321695" y="11884447"/>
                  </a:moveTo>
                  <a:cubicBezTo>
                    <a:pt x="3891533" y="11859866"/>
                    <a:pt x="3477247" y="11882911"/>
                    <a:pt x="3131377" y="11853107"/>
                  </a:cubicBezTo>
                  <a:cubicBezTo>
                    <a:pt x="2785507" y="11823303"/>
                    <a:pt x="2541442" y="11790324"/>
                    <a:pt x="2246474" y="11705623"/>
                  </a:cubicBezTo>
                  <a:cubicBezTo>
                    <a:pt x="1951506" y="11620922"/>
                    <a:pt x="1627042" y="11546463"/>
                    <a:pt x="1361571" y="11344902"/>
                  </a:cubicBezTo>
                  <a:cubicBezTo>
                    <a:pt x="1096100" y="11143341"/>
                    <a:pt x="840461" y="10795012"/>
                    <a:pt x="653648" y="10496255"/>
                  </a:cubicBezTo>
                  <a:cubicBezTo>
                    <a:pt x="466835" y="10197498"/>
                    <a:pt x="452701" y="10195142"/>
                    <a:pt x="240693" y="9552358"/>
                  </a:cubicBezTo>
                  <a:cubicBezTo>
                    <a:pt x="28685" y="8909574"/>
                    <a:pt x="-145632" y="3879145"/>
                    <a:pt x="181700" y="2296152"/>
                  </a:cubicBezTo>
                  <a:cubicBezTo>
                    <a:pt x="509032" y="713159"/>
                    <a:pt x="1575525" y="237728"/>
                    <a:pt x="2204687" y="54397"/>
                  </a:cubicBezTo>
                  <a:cubicBezTo>
                    <a:pt x="2833849" y="-128934"/>
                    <a:pt x="3389269" y="183445"/>
                    <a:pt x="3613772" y="510368"/>
                  </a:cubicBezTo>
                  <a:cubicBezTo>
                    <a:pt x="3838275" y="837291"/>
                    <a:pt x="3830901" y="1141374"/>
                    <a:pt x="3780306" y="1558733"/>
                  </a:cubicBezTo>
                  <a:cubicBezTo>
                    <a:pt x="3729711" y="1976092"/>
                    <a:pt x="3413440" y="2650727"/>
                    <a:pt x="3310201" y="3014521"/>
                  </a:cubicBezTo>
                  <a:cubicBezTo>
                    <a:pt x="3206962" y="3378314"/>
                    <a:pt x="3171013" y="3551506"/>
                    <a:pt x="3160874" y="3741494"/>
                  </a:cubicBezTo>
                  <a:cubicBezTo>
                    <a:pt x="3150735" y="3931482"/>
                    <a:pt x="3185454" y="4031546"/>
                    <a:pt x="3249364" y="4154449"/>
                  </a:cubicBezTo>
                  <a:cubicBezTo>
                    <a:pt x="3313274" y="4277352"/>
                    <a:pt x="3411596" y="4400255"/>
                    <a:pt x="3544332" y="4478913"/>
                  </a:cubicBezTo>
                  <a:cubicBezTo>
                    <a:pt x="3677067" y="4557571"/>
                    <a:pt x="3919084" y="4597208"/>
                    <a:pt x="4045777" y="4626397"/>
                  </a:cubicBezTo>
                  <a:cubicBezTo>
                    <a:pt x="4172470" y="4655587"/>
                    <a:pt x="4198791" y="4678630"/>
                    <a:pt x="4304488" y="4654050"/>
                  </a:cubicBez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72FF44AB-0C77-4193-AC14-1CA9309340D0}"/>
                </a:ext>
              </a:extLst>
            </p:cNvPr>
            <p:cNvSpPr/>
            <p:nvPr/>
          </p:nvSpPr>
          <p:spPr>
            <a:xfrm flipH="1">
              <a:off x="4750915" y="20180390"/>
              <a:ext cx="4321695" cy="11884447"/>
            </a:xfrm>
            <a:custGeom>
              <a:avLst/>
              <a:gdLst>
                <a:gd name="connsiteX0" fmla="*/ 4301066 w 4360059"/>
                <a:gd name="connsiteY0" fmla="*/ 12022556 h 12022556"/>
                <a:gd name="connsiteX1" fmla="*/ 3091698 w 4360059"/>
                <a:gd name="connsiteY1" fmla="*/ 11934066 h 12022556"/>
                <a:gd name="connsiteX2" fmla="*/ 2206795 w 4360059"/>
                <a:gd name="connsiteY2" fmla="*/ 11786582 h 12022556"/>
                <a:gd name="connsiteX3" fmla="*/ 1321892 w 4360059"/>
                <a:gd name="connsiteY3" fmla="*/ 11521111 h 12022556"/>
                <a:gd name="connsiteX4" fmla="*/ 613969 w 4360059"/>
                <a:gd name="connsiteY4" fmla="*/ 10577214 h 12022556"/>
                <a:gd name="connsiteX5" fmla="*/ 201014 w 4360059"/>
                <a:gd name="connsiteY5" fmla="*/ 9633317 h 12022556"/>
                <a:gd name="connsiteX6" fmla="*/ 142021 w 4360059"/>
                <a:gd name="connsiteY6" fmla="*/ 2377111 h 12022556"/>
                <a:gd name="connsiteX7" fmla="*/ 2088808 w 4360059"/>
                <a:gd name="connsiteY7" fmla="*/ 135356 h 12022556"/>
                <a:gd name="connsiteX8" fmla="*/ 3593143 w 4360059"/>
                <a:gd name="connsiteY8" fmla="*/ 400827 h 12022556"/>
                <a:gd name="connsiteX9" fmla="*/ 3740627 w 4360059"/>
                <a:gd name="connsiteY9" fmla="*/ 1639692 h 12022556"/>
                <a:gd name="connsiteX10" fmla="*/ 3327672 w 4360059"/>
                <a:gd name="connsiteY10" fmla="*/ 3114530 h 12022556"/>
                <a:gd name="connsiteX11" fmla="*/ 3121195 w 4360059"/>
                <a:gd name="connsiteY11" fmla="*/ 3822453 h 12022556"/>
                <a:gd name="connsiteX12" fmla="*/ 3209685 w 4360059"/>
                <a:gd name="connsiteY12" fmla="*/ 4235408 h 12022556"/>
                <a:gd name="connsiteX13" fmla="*/ 3504653 w 4360059"/>
                <a:gd name="connsiteY13" fmla="*/ 4559872 h 12022556"/>
                <a:gd name="connsiteX14" fmla="*/ 4006098 w 4360059"/>
                <a:gd name="connsiteY14" fmla="*/ 4707356 h 12022556"/>
                <a:gd name="connsiteX15" fmla="*/ 4360059 w 43600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52111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42586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16216 w 4394259"/>
                <a:gd name="connsiteY0" fmla="*/ 11965406 h 11965406"/>
                <a:gd name="connsiteX1" fmla="*/ 3125898 w 4394259"/>
                <a:gd name="connsiteY1" fmla="*/ 11934066 h 11965406"/>
                <a:gd name="connsiteX2" fmla="*/ 2240995 w 4394259"/>
                <a:gd name="connsiteY2" fmla="*/ 11786582 h 11965406"/>
                <a:gd name="connsiteX3" fmla="*/ 1356092 w 4394259"/>
                <a:gd name="connsiteY3" fmla="*/ 11425861 h 11965406"/>
                <a:gd name="connsiteX4" fmla="*/ 648169 w 4394259"/>
                <a:gd name="connsiteY4" fmla="*/ 10577214 h 11965406"/>
                <a:gd name="connsiteX5" fmla="*/ 235214 w 4394259"/>
                <a:gd name="connsiteY5" fmla="*/ 9633317 h 11965406"/>
                <a:gd name="connsiteX6" fmla="*/ 176221 w 4394259"/>
                <a:gd name="connsiteY6" fmla="*/ 2377111 h 11965406"/>
                <a:gd name="connsiteX7" fmla="*/ 2123008 w 4394259"/>
                <a:gd name="connsiteY7" fmla="*/ 135356 h 11965406"/>
                <a:gd name="connsiteX8" fmla="*/ 3627343 w 4394259"/>
                <a:gd name="connsiteY8" fmla="*/ 400827 h 11965406"/>
                <a:gd name="connsiteX9" fmla="*/ 3774827 w 4394259"/>
                <a:gd name="connsiteY9" fmla="*/ 1639692 h 11965406"/>
                <a:gd name="connsiteX10" fmla="*/ 3361872 w 4394259"/>
                <a:gd name="connsiteY10" fmla="*/ 3114530 h 11965406"/>
                <a:gd name="connsiteX11" fmla="*/ 3155395 w 4394259"/>
                <a:gd name="connsiteY11" fmla="*/ 3822453 h 11965406"/>
                <a:gd name="connsiteX12" fmla="*/ 3243885 w 4394259"/>
                <a:gd name="connsiteY12" fmla="*/ 4235408 h 11965406"/>
                <a:gd name="connsiteX13" fmla="*/ 3538853 w 4394259"/>
                <a:gd name="connsiteY13" fmla="*/ 4559872 h 11965406"/>
                <a:gd name="connsiteX14" fmla="*/ 4040298 w 4394259"/>
                <a:gd name="connsiteY14" fmla="*/ 4707356 h 11965406"/>
                <a:gd name="connsiteX15" fmla="*/ 4394259 w 4394259"/>
                <a:gd name="connsiteY15" fmla="*/ 4677859 h 11965406"/>
                <a:gd name="connsiteX0" fmla="*/ 4316216 w 4394259"/>
                <a:gd name="connsiteY0" fmla="*/ 11921479 h 11921479"/>
                <a:gd name="connsiteX1" fmla="*/ 3125898 w 4394259"/>
                <a:gd name="connsiteY1" fmla="*/ 11890139 h 11921479"/>
                <a:gd name="connsiteX2" fmla="*/ 2240995 w 4394259"/>
                <a:gd name="connsiteY2" fmla="*/ 11742655 h 11921479"/>
                <a:gd name="connsiteX3" fmla="*/ 1356092 w 4394259"/>
                <a:gd name="connsiteY3" fmla="*/ 11381934 h 11921479"/>
                <a:gd name="connsiteX4" fmla="*/ 648169 w 4394259"/>
                <a:gd name="connsiteY4" fmla="*/ 10533287 h 11921479"/>
                <a:gd name="connsiteX5" fmla="*/ 235214 w 4394259"/>
                <a:gd name="connsiteY5" fmla="*/ 9589390 h 11921479"/>
                <a:gd name="connsiteX6" fmla="*/ 176221 w 4394259"/>
                <a:gd name="connsiteY6" fmla="*/ 2333184 h 11921479"/>
                <a:gd name="connsiteX7" fmla="*/ 2123008 w 4394259"/>
                <a:gd name="connsiteY7" fmla="*/ 91429 h 11921479"/>
                <a:gd name="connsiteX8" fmla="*/ 3608293 w 4394259"/>
                <a:gd name="connsiteY8" fmla="*/ 547400 h 11921479"/>
                <a:gd name="connsiteX9" fmla="*/ 3774827 w 4394259"/>
                <a:gd name="connsiteY9" fmla="*/ 1595765 h 11921479"/>
                <a:gd name="connsiteX10" fmla="*/ 3361872 w 4394259"/>
                <a:gd name="connsiteY10" fmla="*/ 3070603 h 11921479"/>
                <a:gd name="connsiteX11" fmla="*/ 3155395 w 4394259"/>
                <a:gd name="connsiteY11" fmla="*/ 3778526 h 11921479"/>
                <a:gd name="connsiteX12" fmla="*/ 3243885 w 4394259"/>
                <a:gd name="connsiteY12" fmla="*/ 4191481 h 11921479"/>
                <a:gd name="connsiteX13" fmla="*/ 3538853 w 4394259"/>
                <a:gd name="connsiteY13" fmla="*/ 4515945 h 11921479"/>
                <a:gd name="connsiteX14" fmla="*/ 4040298 w 4394259"/>
                <a:gd name="connsiteY14" fmla="*/ 4663429 h 11921479"/>
                <a:gd name="connsiteX15" fmla="*/ 4394259 w 4394259"/>
                <a:gd name="connsiteY15" fmla="*/ 4633932 h 11921479"/>
                <a:gd name="connsiteX0" fmla="*/ 4321695 w 4399738"/>
                <a:gd name="connsiteY0" fmla="*/ 11921479 h 11921479"/>
                <a:gd name="connsiteX1" fmla="*/ 3131377 w 4399738"/>
                <a:gd name="connsiteY1" fmla="*/ 11890139 h 11921479"/>
                <a:gd name="connsiteX2" fmla="*/ 2246474 w 4399738"/>
                <a:gd name="connsiteY2" fmla="*/ 11742655 h 11921479"/>
                <a:gd name="connsiteX3" fmla="*/ 1361571 w 4399738"/>
                <a:gd name="connsiteY3" fmla="*/ 11381934 h 11921479"/>
                <a:gd name="connsiteX4" fmla="*/ 653648 w 4399738"/>
                <a:gd name="connsiteY4" fmla="*/ 10533287 h 11921479"/>
                <a:gd name="connsiteX5" fmla="*/ 240693 w 4399738"/>
                <a:gd name="connsiteY5" fmla="*/ 9589390 h 11921479"/>
                <a:gd name="connsiteX6" fmla="*/ 181700 w 4399738"/>
                <a:gd name="connsiteY6" fmla="*/ 2333184 h 11921479"/>
                <a:gd name="connsiteX7" fmla="*/ 2204687 w 4399738"/>
                <a:gd name="connsiteY7" fmla="*/ 91429 h 11921479"/>
                <a:gd name="connsiteX8" fmla="*/ 3613772 w 4399738"/>
                <a:gd name="connsiteY8" fmla="*/ 547400 h 11921479"/>
                <a:gd name="connsiteX9" fmla="*/ 3780306 w 4399738"/>
                <a:gd name="connsiteY9" fmla="*/ 1595765 h 11921479"/>
                <a:gd name="connsiteX10" fmla="*/ 3367351 w 4399738"/>
                <a:gd name="connsiteY10" fmla="*/ 3070603 h 11921479"/>
                <a:gd name="connsiteX11" fmla="*/ 3160874 w 4399738"/>
                <a:gd name="connsiteY11" fmla="*/ 3778526 h 11921479"/>
                <a:gd name="connsiteX12" fmla="*/ 3249364 w 4399738"/>
                <a:gd name="connsiteY12" fmla="*/ 4191481 h 11921479"/>
                <a:gd name="connsiteX13" fmla="*/ 3544332 w 4399738"/>
                <a:gd name="connsiteY13" fmla="*/ 4515945 h 11921479"/>
                <a:gd name="connsiteX14" fmla="*/ 4045777 w 4399738"/>
                <a:gd name="connsiteY14" fmla="*/ 4663429 h 11921479"/>
                <a:gd name="connsiteX15" fmla="*/ 4399738 w 4399738"/>
                <a:gd name="connsiteY15" fmla="*/ 4633932 h 11921479"/>
                <a:gd name="connsiteX0" fmla="*/ 4321695 w 4399738"/>
                <a:gd name="connsiteY0" fmla="*/ 11877599 h 11877599"/>
                <a:gd name="connsiteX1" fmla="*/ 3131377 w 4399738"/>
                <a:gd name="connsiteY1" fmla="*/ 11846259 h 11877599"/>
                <a:gd name="connsiteX2" fmla="*/ 2246474 w 4399738"/>
                <a:gd name="connsiteY2" fmla="*/ 11698775 h 11877599"/>
                <a:gd name="connsiteX3" fmla="*/ 1361571 w 4399738"/>
                <a:gd name="connsiteY3" fmla="*/ 11338054 h 11877599"/>
                <a:gd name="connsiteX4" fmla="*/ 653648 w 4399738"/>
                <a:gd name="connsiteY4" fmla="*/ 10489407 h 11877599"/>
                <a:gd name="connsiteX5" fmla="*/ 240693 w 4399738"/>
                <a:gd name="connsiteY5" fmla="*/ 9545510 h 11877599"/>
                <a:gd name="connsiteX6" fmla="*/ 181700 w 4399738"/>
                <a:gd name="connsiteY6" fmla="*/ 2289304 h 11877599"/>
                <a:gd name="connsiteX7" fmla="*/ 2204687 w 4399738"/>
                <a:gd name="connsiteY7" fmla="*/ 47549 h 11877599"/>
                <a:gd name="connsiteX8" fmla="*/ 3613772 w 4399738"/>
                <a:gd name="connsiteY8" fmla="*/ 503520 h 11877599"/>
                <a:gd name="connsiteX9" fmla="*/ 3780306 w 4399738"/>
                <a:gd name="connsiteY9" fmla="*/ 1551885 h 11877599"/>
                <a:gd name="connsiteX10" fmla="*/ 3367351 w 4399738"/>
                <a:gd name="connsiteY10" fmla="*/ 3026723 h 11877599"/>
                <a:gd name="connsiteX11" fmla="*/ 3160874 w 4399738"/>
                <a:gd name="connsiteY11" fmla="*/ 3734646 h 11877599"/>
                <a:gd name="connsiteX12" fmla="*/ 3249364 w 4399738"/>
                <a:gd name="connsiteY12" fmla="*/ 4147601 h 11877599"/>
                <a:gd name="connsiteX13" fmla="*/ 3544332 w 4399738"/>
                <a:gd name="connsiteY13" fmla="*/ 4472065 h 11877599"/>
                <a:gd name="connsiteX14" fmla="*/ 4045777 w 4399738"/>
                <a:gd name="connsiteY14" fmla="*/ 4619549 h 11877599"/>
                <a:gd name="connsiteX15" fmla="*/ 4399738 w 4399738"/>
                <a:gd name="connsiteY15" fmla="*/ 4590052 h 11877599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67351 w 4399738"/>
                <a:gd name="connsiteY10" fmla="*/ 303357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10201 w 4399738"/>
                <a:gd name="connsiteY10" fmla="*/ 301452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21695"/>
                <a:gd name="connsiteY0" fmla="*/ 11884447 h 11884447"/>
                <a:gd name="connsiteX1" fmla="*/ 3131377 w 4321695"/>
                <a:gd name="connsiteY1" fmla="*/ 11853107 h 11884447"/>
                <a:gd name="connsiteX2" fmla="*/ 2246474 w 4321695"/>
                <a:gd name="connsiteY2" fmla="*/ 11705623 h 11884447"/>
                <a:gd name="connsiteX3" fmla="*/ 1361571 w 4321695"/>
                <a:gd name="connsiteY3" fmla="*/ 11344902 h 11884447"/>
                <a:gd name="connsiteX4" fmla="*/ 653648 w 4321695"/>
                <a:gd name="connsiteY4" fmla="*/ 10496255 h 11884447"/>
                <a:gd name="connsiteX5" fmla="*/ 240693 w 4321695"/>
                <a:gd name="connsiteY5" fmla="*/ 9552358 h 11884447"/>
                <a:gd name="connsiteX6" fmla="*/ 181700 w 4321695"/>
                <a:gd name="connsiteY6" fmla="*/ 2296152 h 11884447"/>
                <a:gd name="connsiteX7" fmla="*/ 2204687 w 4321695"/>
                <a:gd name="connsiteY7" fmla="*/ 54397 h 11884447"/>
                <a:gd name="connsiteX8" fmla="*/ 3613772 w 4321695"/>
                <a:gd name="connsiteY8" fmla="*/ 510368 h 11884447"/>
                <a:gd name="connsiteX9" fmla="*/ 3780306 w 4321695"/>
                <a:gd name="connsiteY9" fmla="*/ 1558733 h 11884447"/>
                <a:gd name="connsiteX10" fmla="*/ 3310201 w 4321695"/>
                <a:gd name="connsiteY10" fmla="*/ 3014521 h 11884447"/>
                <a:gd name="connsiteX11" fmla="*/ 3160874 w 4321695"/>
                <a:gd name="connsiteY11" fmla="*/ 3741494 h 11884447"/>
                <a:gd name="connsiteX12" fmla="*/ 3249364 w 4321695"/>
                <a:gd name="connsiteY12" fmla="*/ 4154449 h 11884447"/>
                <a:gd name="connsiteX13" fmla="*/ 3544332 w 4321695"/>
                <a:gd name="connsiteY13" fmla="*/ 4478913 h 11884447"/>
                <a:gd name="connsiteX14" fmla="*/ 4045777 w 4321695"/>
                <a:gd name="connsiteY14" fmla="*/ 4626397 h 11884447"/>
                <a:gd name="connsiteX15" fmla="*/ 4304488 w 4321695"/>
                <a:gd name="connsiteY15" fmla="*/ 4654050 h 1188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321695" h="11884447">
                  <a:moveTo>
                    <a:pt x="4321695" y="11884447"/>
                  </a:moveTo>
                  <a:cubicBezTo>
                    <a:pt x="3891533" y="11859866"/>
                    <a:pt x="3477247" y="11882911"/>
                    <a:pt x="3131377" y="11853107"/>
                  </a:cubicBezTo>
                  <a:cubicBezTo>
                    <a:pt x="2785507" y="11823303"/>
                    <a:pt x="2541442" y="11790324"/>
                    <a:pt x="2246474" y="11705623"/>
                  </a:cubicBezTo>
                  <a:cubicBezTo>
                    <a:pt x="1951506" y="11620922"/>
                    <a:pt x="1627042" y="11546463"/>
                    <a:pt x="1361571" y="11344902"/>
                  </a:cubicBezTo>
                  <a:cubicBezTo>
                    <a:pt x="1096100" y="11143341"/>
                    <a:pt x="840461" y="10795012"/>
                    <a:pt x="653648" y="10496255"/>
                  </a:cubicBezTo>
                  <a:cubicBezTo>
                    <a:pt x="466835" y="10197498"/>
                    <a:pt x="452701" y="10195142"/>
                    <a:pt x="240693" y="9552358"/>
                  </a:cubicBezTo>
                  <a:cubicBezTo>
                    <a:pt x="28685" y="8909574"/>
                    <a:pt x="-145632" y="3879145"/>
                    <a:pt x="181700" y="2296152"/>
                  </a:cubicBezTo>
                  <a:cubicBezTo>
                    <a:pt x="509032" y="713159"/>
                    <a:pt x="1575525" y="237728"/>
                    <a:pt x="2204687" y="54397"/>
                  </a:cubicBezTo>
                  <a:cubicBezTo>
                    <a:pt x="2833849" y="-128934"/>
                    <a:pt x="3389269" y="183445"/>
                    <a:pt x="3613772" y="510368"/>
                  </a:cubicBezTo>
                  <a:cubicBezTo>
                    <a:pt x="3838275" y="837291"/>
                    <a:pt x="3830901" y="1141374"/>
                    <a:pt x="3780306" y="1558733"/>
                  </a:cubicBezTo>
                  <a:cubicBezTo>
                    <a:pt x="3729711" y="1976092"/>
                    <a:pt x="3413440" y="2650727"/>
                    <a:pt x="3310201" y="3014521"/>
                  </a:cubicBezTo>
                  <a:cubicBezTo>
                    <a:pt x="3206962" y="3378314"/>
                    <a:pt x="3171013" y="3551506"/>
                    <a:pt x="3160874" y="3741494"/>
                  </a:cubicBezTo>
                  <a:cubicBezTo>
                    <a:pt x="3150735" y="3931482"/>
                    <a:pt x="3185454" y="4031546"/>
                    <a:pt x="3249364" y="4154449"/>
                  </a:cubicBezTo>
                  <a:cubicBezTo>
                    <a:pt x="3313274" y="4277352"/>
                    <a:pt x="3411596" y="4400255"/>
                    <a:pt x="3544332" y="4478913"/>
                  </a:cubicBezTo>
                  <a:cubicBezTo>
                    <a:pt x="3677067" y="4557571"/>
                    <a:pt x="3919084" y="4597208"/>
                    <a:pt x="4045777" y="4626397"/>
                  </a:cubicBezTo>
                  <a:cubicBezTo>
                    <a:pt x="4172470" y="4655587"/>
                    <a:pt x="4198791" y="4678630"/>
                    <a:pt x="4304488" y="4654050"/>
                  </a:cubicBez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820ACF75-8E09-4275-A078-30113B4B2926}"/>
              </a:ext>
            </a:extLst>
          </p:cNvPr>
          <p:cNvGrpSpPr/>
          <p:nvPr/>
        </p:nvGrpSpPr>
        <p:grpSpPr>
          <a:xfrm>
            <a:off x="20378115" y="21517216"/>
            <a:ext cx="9797036" cy="9526895"/>
            <a:chOff x="21292515" y="21517215"/>
            <a:chExt cx="9797036" cy="9526895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5921810B-4927-470F-A27D-26BB41682D86}"/>
                </a:ext>
              </a:extLst>
            </p:cNvPr>
            <p:cNvGrpSpPr/>
            <p:nvPr/>
          </p:nvGrpSpPr>
          <p:grpSpPr>
            <a:xfrm>
              <a:off x="21292515" y="21517215"/>
              <a:ext cx="9797036" cy="4794053"/>
              <a:chOff x="21002547" y="20334441"/>
              <a:chExt cx="9797036" cy="4794053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8ABDFF6A-FF4E-4C68-8EB1-5851A619FF4B}"/>
                  </a:ext>
                </a:extLst>
              </p:cNvPr>
              <p:cNvSpPr/>
              <p:nvPr/>
            </p:nvSpPr>
            <p:spPr>
              <a:xfrm>
                <a:off x="21002547" y="20334441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32CCAAB7-1457-46BE-BE89-70CBBE2E9D60}"/>
                  </a:ext>
                </a:extLst>
              </p:cNvPr>
              <p:cNvSpPr/>
              <p:nvPr/>
            </p:nvSpPr>
            <p:spPr>
              <a:xfrm>
                <a:off x="25885332" y="20334441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DA5E7824-7534-4514-BE27-8A55135F608C}"/>
                </a:ext>
              </a:extLst>
            </p:cNvPr>
            <p:cNvGrpSpPr/>
            <p:nvPr/>
          </p:nvGrpSpPr>
          <p:grpSpPr>
            <a:xfrm>
              <a:off x="21292515" y="26250057"/>
              <a:ext cx="9797036" cy="4794053"/>
              <a:chOff x="21002547" y="20334441"/>
              <a:chExt cx="9797036" cy="4794053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CB9B526F-7A7B-4F3D-A781-3B5444C86148}"/>
                  </a:ext>
                </a:extLst>
              </p:cNvPr>
              <p:cNvSpPr/>
              <p:nvPr/>
            </p:nvSpPr>
            <p:spPr>
              <a:xfrm>
                <a:off x="21002547" y="20334441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02BE1C51-6D0A-475D-8C36-28DA307BFD66}"/>
                  </a:ext>
                </a:extLst>
              </p:cNvPr>
              <p:cNvSpPr/>
              <p:nvPr/>
            </p:nvSpPr>
            <p:spPr>
              <a:xfrm>
                <a:off x="25885332" y="20334441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F9B3225C-0C15-4FF0-AE12-8B3DCD5A4EC4}"/>
              </a:ext>
            </a:extLst>
          </p:cNvPr>
          <p:cNvGrpSpPr/>
          <p:nvPr/>
        </p:nvGrpSpPr>
        <p:grpSpPr>
          <a:xfrm>
            <a:off x="30929457" y="2394465"/>
            <a:ext cx="9069975" cy="30036315"/>
            <a:chOff x="33099707" y="2487695"/>
            <a:chExt cx="9069975" cy="30036315"/>
          </a:xfrm>
        </p:grpSpPr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B9877B72-AFEC-40A6-9FFE-EB45A7C533CF}"/>
                </a:ext>
              </a:extLst>
            </p:cNvPr>
            <p:cNvSpPr/>
            <p:nvPr/>
          </p:nvSpPr>
          <p:spPr>
            <a:xfrm>
              <a:off x="33141373" y="2487695"/>
              <a:ext cx="9016328" cy="30036315"/>
            </a:xfrm>
            <a:prstGeom prst="rect">
              <a:avLst/>
            </a:pr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3BAE9AD4-5910-4829-A32E-E1CF97A11F22}"/>
                </a:ext>
              </a:extLst>
            </p:cNvPr>
            <p:cNvCxnSpPr>
              <a:cxnSpLocks/>
            </p:cNvCxnSpPr>
            <p:nvPr/>
          </p:nvCxnSpPr>
          <p:spPr>
            <a:xfrm>
              <a:off x="33099707" y="17514113"/>
              <a:ext cx="9069975" cy="0"/>
            </a:xfrm>
            <a:prstGeom prst="line">
              <a:avLst/>
            </a:prstGeom>
            <a:ln w="127000">
              <a:solidFill>
                <a:srgbClr val="99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05CEDCA-E0BE-4136-9A46-CB5E99C97860}"/>
              </a:ext>
            </a:extLst>
          </p:cNvPr>
          <p:cNvGrpSpPr/>
          <p:nvPr/>
        </p:nvGrpSpPr>
        <p:grpSpPr>
          <a:xfrm>
            <a:off x="41083432" y="2456353"/>
            <a:ext cx="7661373" cy="29011261"/>
            <a:chOff x="42929116" y="1520515"/>
            <a:chExt cx="7661373" cy="29011261"/>
          </a:xfrm>
        </p:grpSpPr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9586F68E-8EF2-4B28-A092-18566BBBC559}"/>
                </a:ext>
              </a:extLst>
            </p:cNvPr>
            <p:cNvGrpSpPr/>
            <p:nvPr/>
          </p:nvGrpSpPr>
          <p:grpSpPr>
            <a:xfrm>
              <a:off x="42929116" y="1520515"/>
              <a:ext cx="7552112" cy="14054991"/>
              <a:chOff x="3600450" y="5257988"/>
              <a:chExt cx="8260468" cy="16028315"/>
            </a:xfrm>
          </p:grpSpPr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5422E975-1462-4304-A570-1B5F199EA290}"/>
                  </a:ext>
                </a:extLst>
              </p:cNvPr>
              <p:cNvGrpSpPr/>
              <p:nvPr/>
            </p:nvGrpSpPr>
            <p:grpSpPr>
              <a:xfrm>
                <a:off x="3600450" y="5257988"/>
                <a:ext cx="8260468" cy="8057962"/>
                <a:chOff x="3600450" y="5257988"/>
                <a:chExt cx="8260468" cy="8057962"/>
              </a:xfrm>
            </p:grpSpPr>
            <p:grpSp>
              <p:nvGrpSpPr>
                <p:cNvPr id="146" name="Group 145">
                  <a:extLst>
                    <a:ext uri="{FF2B5EF4-FFF2-40B4-BE49-F238E27FC236}">
                      <a16:creationId xmlns:a16="http://schemas.microsoft.com/office/drawing/2014/main" id="{883F06C1-42A6-4B2B-BCFF-0C63D80E3BCB}"/>
                    </a:ext>
                  </a:extLst>
                </p:cNvPr>
                <p:cNvGrpSpPr/>
                <p:nvPr/>
              </p:nvGrpSpPr>
              <p:grpSpPr>
                <a:xfrm>
                  <a:off x="3600450" y="5314950"/>
                  <a:ext cx="4130234" cy="8001000"/>
                  <a:chOff x="3600450" y="5314950"/>
                  <a:chExt cx="4130234" cy="8001000"/>
                </a:xfrm>
              </p:grpSpPr>
              <p:sp>
                <p:nvSpPr>
                  <p:cNvPr id="150" name="Freeform: Shape 149">
                    <a:extLst>
                      <a:ext uri="{FF2B5EF4-FFF2-40B4-BE49-F238E27FC236}">
                        <a16:creationId xmlns:a16="http://schemas.microsoft.com/office/drawing/2014/main" id="{A877F3B3-5298-41A5-B5BD-6A9244CC828E}"/>
                      </a:ext>
                    </a:extLst>
                  </p:cNvPr>
                  <p:cNvSpPr/>
                  <p:nvPr/>
                </p:nvSpPr>
                <p:spPr>
                  <a:xfrm>
                    <a:off x="3600450" y="5314950"/>
                    <a:ext cx="2838450" cy="8001000"/>
                  </a:xfrm>
                  <a:custGeom>
                    <a:avLst/>
                    <a:gdLst>
                      <a:gd name="connsiteX0" fmla="*/ 2838450 w 2838450"/>
                      <a:gd name="connsiteY0" fmla="*/ 0 h 8001000"/>
                      <a:gd name="connsiteX1" fmla="*/ 1371600 w 2838450"/>
                      <a:gd name="connsiteY1" fmla="*/ 114300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1543050 w 2838450"/>
                      <a:gd name="connsiteY1" fmla="*/ 97155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2305050 w 2838450"/>
                      <a:gd name="connsiteY1" fmla="*/ 3619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  <a:gd name="connsiteX0" fmla="*/ 2838450 w 2838450"/>
                      <a:gd name="connsiteY0" fmla="*/ 0 h 8001000"/>
                      <a:gd name="connsiteX1" fmla="*/ 2286000 w 2838450"/>
                      <a:gd name="connsiteY1" fmla="*/ 3238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38450" h="8001000">
                        <a:moveTo>
                          <a:pt x="2838450" y="0"/>
                        </a:moveTo>
                        <a:cubicBezTo>
                          <a:pt x="2749550" y="60325"/>
                          <a:pt x="2501900" y="161925"/>
                          <a:pt x="2286000" y="323850"/>
                        </a:cubicBezTo>
                        <a:cubicBezTo>
                          <a:pt x="2070100" y="485775"/>
                          <a:pt x="1806575" y="676275"/>
                          <a:pt x="1543050" y="971550"/>
                        </a:cubicBezTo>
                        <a:cubicBezTo>
                          <a:pt x="1279525" y="1266825"/>
                          <a:pt x="927100" y="1666875"/>
                          <a:pt x="704850" y="2095500"/>
                        </a:cubicBezTo>
                        <a:cubicBezTo>
                          <a:pt x="482600" y="2524125"/>
                          <a:pt x="314325" y="3000375"/>
                          <a:pt x="209550" y="3543300"/>
                        </a:cubicBezTo>
                        <a:cubicBezTo>
                          <a:pt x="104775" y="4086225"/>
                          <a:pt x="111125" y="4610100"/>
                          <a:pt x="76200" y="5353050"/>
                        </a:cubicBezTo>
                        <a:cubicBezTo>
                          <a:pt x="41275" y="6096000"/>
                          <a:pt x="20637" y="7048500"/>
                          <a:pt x="0" y="80010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9900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Freeform: Shape 150">
                    <a:extLst>
                      <a:ext uri="{FF2B5EF4-FFF2-40B4-BE49-F238E27FC236}">
                        <a16:creationId xmlns:a16="http://schemas.microsoft.com/office/drawing/2014/main" id="{32A8BB7F-659C-4C3D-9DF4-DA658E72B4D2}"/>
                      </a:ext>
                    </a:extLst>
                  </p:cNvPr>
                  <p:cNvSpPr/>
                  <p:nvPr/>
                </p:nvSpPr>
                <p:spPr>
                  <a:xfrm>
                    <a:off x="6397184" y="5314950"/>
                    <a:ext cx="1333500" cy="2514600"/>
                  </a:xfrm>
                  <a:custGeom>
                    <a:avLst/>
                    <a:gdLst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57200 w 1333500"/>
                      <a:gd name="connsiteY1" fmla="*/ 2857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66725 w 1333500"/>
                      <a:gd name="connsiteY1" fmla="*/ 26670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704850 w 1333500"/>
                      <a:gd name="connsiteY1" fmla="*/ 5524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581025 w 1333500"/>
                      <a:gd name="connsiteY1" fmla="*/ 466725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500" h="2514600">
                        <a:moveTo>
                          <a:pt x="0" y="0"/>
                        </a:moveTo>
                        <a:cubicBezTo>
                          <a:pt x="146844" y="115094"/>
                          <a:pt x="415925" y="285750"/>
                          <a:pt x="581025" y="466725"/>
                        </a:cubicBezTo>
                        <a:cubicBezTo>
                          <a:pt x="682625" y="606425"/>
                          <a:pt x="865188" y="744538"/>
                          <a:pt x="990600" y="1085850"/>
                        </a:cubicBezTo>
                        <a:cubicBezTo>
                          <a:pt x="1116012" y="1427162"/>
                          <a:pt x="1241425" y="1989137"/>
                          <a:pt x="1333500" y="25146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9900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CD03DDA9-B6B7-499B-8C98-7E76D518AF78}"/>
                    </a:ext>
                  </a:extLst>
                </p:cNvPr>
                <p:cNvGrpSpPr/>
                <p:nvPr/>
              </p:nvGrpSpPr>
              <p:grpSpPr>
                <a:xfrm flipH="1">
                  <a:off x="7730684" y="5257988"/>
                  <a:ext cx="4130234" cy="8001000"/>
                  <a:chOff x="3600450" y="5314950"/>
                  <a:chExt cx="4130234" cy="8001000"/>
                </a:xfrm>
              </p:grpSpPr>
              <p:sp>
                <p:nvSpPr>
                  <p:cNvPr id="148" name="Freeform: Shape 147">
                    <a:extLst>
                      <a:ext uri="{FF2B5EF4-FFF2-40B4-BE49-F238E27FC236}">
                        <a16:creationId xmlns:a16="http://schemas.microsoft.com/office/drawing/2014/main" id="{7D289689-8D59-45D5-BC3A-E5F7CB0A9AEB}"/>
                      </a:ext>
                    </a:extLst>
                  </p:cNvPr>
                  <p:cNvSpPr/>
                  <p:nvPr/>
                </p:nvSpPr>
                <p:spPr>
                  <a:xfrm>
                    <a:off x="3600450" y="5314950"/>
                    <a:ext cx="2838450" cy="8001000"/>
                  </a:xfrm>
                  <a:custGeom>
                    <a:avLst/>
                    <a:gdLst>
                      <a:gd name="connsiteX0" fmla="*/ 2838450 w 2838450"/>
                      <a:gd name="connsiteY0" fmla="*/ 0 h 8001000"/>
                      <a:gd name="connsiteX1" fmla="*/ 1371600 w 2838450"/>
                      <a:gd name="connsiteY1" fmla="*/ 114300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1543050 w 2838450"/>
                      <a:gd name="connsiteY1" fmla="*/ 97155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2305050 w 2838450"/>
                      <a:gd name="connsiteY1" fmla="*/ 3619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  <a:gd name="connsiteX0" fmla="*/ 2838450 w 2838450"/>
                      <a:gd name="connsiteY0" fmla="*/ 0 h 8001000"/>
                      <a:gd name="connsiteX1" fmla="*/ 2286000 w 2838450"/>
                      <a:gd name="connsiteY1" fmla="*/ 3238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38450" h="8001000">
                        <a:moveTo>
                          <a:pt x="2838450" y="0"/>
                        </a:moveTo>
                        <a:cubicBezTo>
                          <a:pt x="2749550" y="60325"/>
                          <a:pt x="2501900" y="161925"/>
                          <a:pt x="2286000" y="323850"/>
                        </a:cubicBezTo>
                        <a:cubicBezTo>
                          <a:pt x="2070100" y="485775"/>
                          <a:pt x="1806575" y="676275"/>
                          <a:pt x="1543050" y="971550"/>
                        </a:cubicBezTo>
                        <a:cubicBezTo>
                          <a:pt x="1279525" y="1266825"/>
                          <a:pt x="927100" y="1666875"/>
                          <a:pt x="704850" y="2095500"/>
                        </a:cubicBezTo>
                        <a:cubicBezTo>
                          <a:pt x="482600" y="2524125"/>
                          <a:pt x="314325" y="3000375"/>
                          <a:pt x="209550" y="3543300"/>
                        </a:cubicBezTo>
                        <a:cubicBezTo>
                          <a:pt x="104775" y="4086225"/>
                          <a:pt x="111125" y="4610100"/>
                          <a:pt x="76200" y="5353050"/>
                        </a:cubicBezTo>
                        <a:cubicBezTo>
                          <a:pt x="41275" y="6096000"/>
                          <a:pt x="20637" y="7048500"/>
                          <a:pt x="0" y="80010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9900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Freeform: Shape 148">
                    <a:extLst>
                      <a:ext uri="{FF2B5EF4-FFF2-40B4-BE49-F238E27FC236}">
                        <a16:creationId xmlns:a16="http://schemas.microsoft.com/office/drawing/2014/main" id="{ADC5AC58-9E0A-4D34-9996-B1AE93896CB9}"/>
                      </a:ext>
                    </a:extLst>
                  </p:cNvPr>
                  <p:cNvSpPr/>
                  <p:nvPr/>
                </p:nvSpPr>
                <p:spPr>
                  <a:xfrm>
                    <a:off x="6397184" y="5314950"/>
                    <a:ext cx="1333500" cy="2514600"/>
                  </a:xfrm>
                  <a:custGeom>
                    <a:avLst/>
                    <a:gdLst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57200 w 1333500"/>
                      <a:gd name="connsiteY1" fmla="*/ 2857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66725 w 1333500"/>
                      <a:gd name="connsiteY1" fmla="*/ 26670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704850 w 1333500"/>
                      <a:gd name="connsiteY1" fmla="*/ 5524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581025 w 1333500"/>
                      <a:gd name="connsiteY1" fmla="*/ 466725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500" h="2514600">
                        <a:moveTo>
                          <a:pt x="0" y="0"/>
                        </a:moveTo>
                        <a:cubicBezTo>
                          <a:pt x="146844" y="115094"/>
                          <a:pt x="415925" y="285750"/>
                          <a:pt x="581025" y="466725"/>
                        </a:cubicBezTo>
                        <a:cubicBezTo>
                          <a:pt x="682625" y="606425"/>
                          <a:pt x="865188" y="744538"/>
                          <a:pt x="990600" y="1085850"/>
                        </a:cubicBezTo>
                        <a:cubicBezTo>
                          <a:pt x="1116012" y="1427162"/>
                          <a:pt x="1241425" y="1989137"/>
                          <a:pt x="1333500" y="25146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9900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CB5057C7-C1B7-49BE-B32C-F1139456409E}"/>
                  </a:ext>
                </a:extLst>
              </p:cNvPr>
              <p:cNvGrpSpPr/>
              <p:nvPr/>
            </p:nvGrpSpPr>
            <p:grpSpPr>
              <a:xfrm flipV="1">
                <a:off x="3600450" y="13228341"/>
                <a:ext cx="8260468" cy="8057962"/>
                <a:chOff x="3600450" y="5257988"/>
                <a:chExt cx="8260468" cy="8057962"/>
              </a:xfrm>
            </p:grpSpPr>
            <p:grpSp>
              <p:nvGrpSpPr>
                <p:cNvPr id="140" name="Group 139">
                  <a:extLst>
                    <a:ext uri="{FF2B5EF4-FFF2-40B4-BE49-F238E27FC236}">
                      <a16:creationId xmlns:a16="http://schemas.microsoft.com/office/drawing/2014/main" id="{567FB311-DCBD-40AE-88C6-31A3324B20BF}"/>
                    </a:ext>
                  </a:extLst>
                </p:cNvPr>
                <p:cNvGrpSpPr/>
                <p:nvPr/>
              </p:nvGrpSpPr>
              <p:grpSpPr>
                <a:xfrm>
                  <a:off x="3600450" y="5314950"/>
                  <a:ext cx="4130234" cy="8001000"/>
                  <a:chOff x="3600450" y="5314950"/>
                  <a:chExt cx="4130234" cy="8001000"/>
                </a:xfrm>
              </p:grpSpPr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FC849D98-8106-4917-8E41-1E86EF2CB13E}"/>
                      </a:ext>
                    </a:extLst>
                  </p:cNvPr>
                  <p:cNvSpPr/>
                  <p:nvPr/>
                </p:nvSpPr>
                <p:spPr>
                  <a:xfrm>
                    <a:off x="3600450" y="5314950"/>
                    <a:ext cx="2838450" cy="8001000"/>
                  </a:xfrm>
                  <a:custGeom>
                    <a:avLst/>
                    <a:gdLst>
                      <a:gd name="connsiteX0" fmla="*/ 2838450 w 2838450"/>
                      <a:gd name="connsiteY0" fmla="*/ 0 h 8001000"/>
                      <a:gd name="connsiteX1" fmla="*/ 1371600 w 2838450"/>
                      <a:gd name="connsiteY1" fmla="*/ 114300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1543050 w 2838450"/>
                      <a:gd name="connsiteY1" fmla="*/ 97155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2305050 w 2838450"/>
                      <a:gd name="connsiteY1" fmla="*/ 3619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  <a:gd name="connsiteX0" fmla="*/ 2838450 w 2838450"/>
                      <a:gd name="connsiteY0" fmla="*/ 0 h 8001000"/>
                      <a:gd name="connsiteX1" fmla="*/ 2286000 w 2838450"/>
                      <a:gd name="connsiteY1" fmla="*/ 3238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38450" h="8001000">
                        <a:moveTo>
                          <a:pt x="2838450" y="0"/>
                        </a:moveTo>
                        <a:cubicBezTo>
                          <a:pt x="2749550" y="60325"/>
                          <a:pt x="2501900" y="161925"/>
                          <a:pt x="2286000" y="323850"/>
                        </a:cubicBezTo>
                        <a:cubicBezTo>
                          <a:pt x="2070100" y="485775"/>
                          <a:pt x="1806575" y="676275"/>
                          <a:pt x="1543050" y="971550"/>
                        </a:cubicBezTo>
                        <a:cubicBezTo>
                          <a:pt x="1279525" y="1266825"/>
                          <a:pt x="927100" y="1666875"/>
                          <a:pt x="704850" y="2095500"/>
                        </a:cubicBezTo>
                        <a:cubicBezTo>
                          <a:pt x="482600" y="2524125"/>
                          <a:pt x="314325" y="3000375"/>
                          <a:pt x="209550" y="3543300"/>
                        </a:cubicBezTo>
                        <a:cubicBezTo>
                          <a:pt x="104775" y="4086225"/>
                          <a:pt x="111125" y="4610100"/>
                          <a:pt x="76200" y="5353050"/>
                        </a:cubicBezTo>
                        <a:cubicBezTo>
                          <a:pt x="41275" y="6096000"/>
                          <a:pt x="20637" y="7048500"/>
                          <a:pt x="0" y="80010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9900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Freeform: Shape 144">
                    <a:extLst>
                      <a:ext uri="{FF2B5EF4-FFF2-40B4-BE49-F238E27FC236}">
                        <a16:creationId xmlns:a16="http://schemas.microsoft.com/office/drawing/2014/main" id="{5A178D1C-43FB-477F-9897-DFA70B031336}"/>
                      </a:ext>
                    </a:extLst>
                  </p:cNvPr>
                  <p:cNvSpPr/>
                  <p:nvPr/>
                </p:nvSpPr>
                <p:spPr>
                  <a:xfrm>
                    <a:off x="6397184" y="5314950"/>
                    <a:ext cx="1333500" cy="2514600"/>
                  </a:xfrm>
                  <a:custGeom>
                    <a:avLst/>
                    <a:gdLst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57200 w 1333500"/>
                      <a:gd name="connsiteY1" fmla="*/ 2857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66725 w 1333500"/>
                      <a:gd name="connsiteY1" fmla="*/ 26670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704850 w 1333500"/>
                      <a:gd name="connsiteY1" fmla="*/ 5524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581025 w 1333500"/>
                      <a:gd name="connsiteY1" fmla="*/ 466725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500" h="2514600">
                        <a:moveTo>
                          <a:pt x="0" y="0"/>
                        </a:moveTo>
                        <a:cubicBezTo>
                          <a:pt x="146844" y="115094"/>
                          <a:pt x="415925" y="285750"/>
                          <a:pt x="581025" y="466725"/>
                        </a:cubicBezTo>
                        <a:cubicBezTo>
                          <a:pt x="682625" y="606425"/>
                          <a:pt x="865188" y="744538"/>
                          <a:pt x="990600" y="1085850"/>
                        </a:cubicBezTo>
                        <a:cubicBezTo>
                          <a:pt x="1116012" y="1427162"/>
                          <a:pt x="1241425" y="1989137"/>
                          <a:pt x="1333500" y="25146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9900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E84C525E-3881-4CC6-A54F-1FDF463C1DF3}"/>
                    </a:ext>
                  </a:extLst>
                </p:cNvPr>
                <p:cNvGrpSpPr/>
                <p:nvPr/>
              </p:nvGrpSpPr>
              <p:grpSpPr>
                <a:xfrm flipH="1">
                  <a:off x="7730684" y="5257988"/>
                  <a:ext cx="4130234" cy="8001000"/>
                  <a:chOff x="3600450" y="5314950"/>
                  <a:chExt cx="4130234" cy="8001000"/>
                </a:xfrm>
              </p:grpSpPr>
              <p:sp>
                <p:nvSpPr>
                  <p:cNvPr id="142" name="Freeform: Shape 141">
                    <a:extLst>
                      <a:ext uri="{FF2B5EF4-FFF2-40B4-BE49-F238E27FC236}">
                        <a16:creationId xmlns:a16="http://schemas.microsoft.com/office/drawing/2014/main" id="{A8EEC3FF-6234-4302-A1D0-9EB663EEFF32}"/>
                      </a:ext>
                    </a:extLst>
                  </p:cNvPr>
                  <p:cNvSpPr/>
                  <p:nvPr/>
                </p:nvSpPr>
                <p:spPr>
                  <a:xfrm>
                    <a:off x="3600450" y="5314950"/>
                    <a:ext cx="2838450" cy="8001000"/>
                  </a:xfrm>
                  <a:custGeom>
                    <a:avLst/>
                    <a:gdLst>
                      <a:gd name="connsiteX0" fmla="*/ 2838450 w 2838450"/>
                      <a:gd name="connsiteY0" fmla="*/ 0 h 8001000"/>
                      <a:gd name="connsiteX1" fmla="*/ 1371600 w 2838450"/>
                      <a:gd name="connsiteY1" fmla="*/ 114300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1543050 w 2838450"/>
                      <a:gd name="connsiteY1" fmla="*/ 97155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2305050 w 2838450"/>
                      <a:gd name="connsiteY1" fmla="*/ 3619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  <a:gd name="connsiteX0" fmla="*/ 2838450 w 2838450"/>
                      <a:gd name="connsiteY0" fmla="*/ 0 h 8001000"/>
                      <a:gd name="connsiteX1" fmla="*/ 2286000 w 2838450"/>
                      <a:gd name="connsiteY1" fmla="*/ 3238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38450" h="8001000">
                        <a:moveTo>
                          <a:pt x="2838450" y="0"/>
                        </a:moveTo>
                        <a:cubicBezTo>
                          <a:pt x="2749550" y="60325"/>
                          <a:pt x="2501900" y="161925"/>
                          <a:pt x="2286000" y="323850"/>
                        </a:cubicBezTo>
                        <a:cubicBezTo>
                          <a:pt x="2070100" y="485775"/>
                          <a:pt x="1806575" y="676275"/>
                          <a:pt x="1543050" y="971550"/>
                        </a:cubicBezTo>
                        <a:cubicBezTo>
                          <a:pt x="1279525" y="1266825"/>
                          <a:pt x="927100" y="1666875"/>
                          <a:pt x="704850" y="2095500"/>
                        </a:cubicBezTo>
                        <a:cubicBezTo>
                          <a:pt x="482600" y="2524125"/>
                          <a:pt x="314325" y="3000375"/>
                          <a:pt x="209550" y="3543300"/>
                        </a:cubicBezTo>
                        <a:cubicBezTo>
                          <a:pt x="104775" y="4086225"/>
                          <a:pt x="111125" y="4610100"/>
                          <a:pt x="76200" y="5353050"/>
                        </a:cubicBezTo>
                        <a:cubicBezTo>
                          <a:pt x="41275" y="6096000"/>
                          <a:pt x="20637" y="7048500"/>
                          <a:pt x="0" y="80010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9900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Freeform: Shape 142">
                    <a:extLst>
                      <a:ext uri="{FF2B5EF4-FFF2-40B4-BE49-F238E27FC236}">
                        <a16:creationId xmlns:a16="http://schemas.microsoft.com/office/drawing/2014/main" id="{7F53016C-BE86-4810-9445-67E51EDFAD96}"/>
                      </a:ext>
                    </a:extLst>
                  </p:cNvPr>
                  <p:cNvSpPr/>
                  <p:nvPr/>
                </p:nvSpPr>
                <p:spPr>
                  <a:xfrm>
                    <a:off x="6397184" y="5314950"/>
                    <a:ext cx="1333500" cy="2514600"/>
                  </a:xfrm>
                  <a:custGeom>
                    <a:avLst/>
                    <a:gdLst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57200 w 1333500"/>
                      <a:gd name="connsiteY1" fmla="*/ 2857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66725 w 1333500"/>
                      <a:gd name="connsiteY1" fmla="*/ 26670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704850 w 1333500"/>
                      <a:gd name="connsiteY1" fmla="*/ 5524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581025 w 1333500"/>
                      <a:gd name="connsiteY1" fmla="*/ 466725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500" h="2514600">
                        <a:moveTo>
                          <a:pt x="0" y="0"/>
                        </a:moveTo>
                        <a:cubicBezTo>
                          <a:pt x="146844" y="115094"/>
                          <a:pt x="415925" y="285750"/>
                          <a:pt x="581025" y="466725"/>
                        </a:cubicBezTo>
                        <a:cubicBezTo>
                          <a:pt x="682625" y="606425"/>
                          <a:pt x="865188" y="744538"/>
                          <a:pt x="990600" y="1085850"/>
                        </a:cubicBezTo>
                        <a:cubicBezTo>
                          <a:pt x="1116012" y="1427162"/>
                          <a:pt x="1241425" y="1989137"/>
                          <a:pt x="1333500" y="25146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9900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98DED3DD-1DD8-40B2-8593-93C97989B56A}"/>
                </a:ext>
              </a:extLst>
            </p:cNvPr>
            <p:cNvGrpSpPr/>
            <p:nvPr/>
          </p:nvGrpSpPr>
          <p:grpSpPr>
            <a:xfrm>
              <a:off x="43038377" y="16476785"/>
              <a:ext cx="7552112" cy="14054991"/>
              <a:chOff x="3600450" y="5257988"/>
              <a:chExt cx="8260468" cy="16028315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B5D50B0A-7F78-4AEB-B21E-B4A3D0600DCB}"/>
                  </a:ext>
                </a:extLst>
              </p:cNvPr>
              <p:cNvGrpSpPr/>
              <p:nvPr/>
            </p:nvGrpSpPr>
            <p:grpSpPr>
              <a:xfrm>
                <a:off x="3600450" y="5257988"/>
                <a:ext cx="8260468" cy="8057962"/>
                <a:chOff x="3600450" y="5257988"/>
                <a:chExt cx="8260468" cy="8057962"/>
              </a:xfrm>
            </p:grpSpPr>
            <p:grpSp>
              <p:nvGrpSpPr>
                <p:cNvPr id="105" name="Group 104">
                  <a:extLst>
                    <a:ext uri="{FF2B5EF4-FFF2-40B4-BE49-F238E27FC236}">
                      <a16:creationId xmlns:a16="http://schemas.microsoft.com/office/drawing/2014/main" id="{DC9B7CE0-B76F-47C9-A8A3-A3F11277935E}"/>
                    </a:ext>
                  </a:extLst>
                </p:cNvPr>
                <p:cNvGrpSpPr/>
                <p:nvPr/>
              </p:nvGrpSpPr>
              <p:grpSpPr>
                <a:xfrm>
                  <a:off x="3600450" y="5314950"/>
                  <a:ext cx="4130234" cy="8001000"/>
                  <a:chOff x="3600450" y="5314950"/>
                  <a:chExt cx="4130234" cy="8001000"/>
                </a:xfrm>
              </p:grpSpPr>
              <p:sp>
                <p:nvSpPr>
                  <p:cNvPr id="133" name="Freeform: Shape 132">
                    <a:extLst>
                      <a:ext uri="{FF2B5EF4-FFF2-40B4-BE49-F238E27FC236}">
                        <a16:creationId xmlns:a16="http://schemas.microsoft.com/office/drawing/2014/main" id="{48D360DF-E5CE-4708-B9B8-6D04CD41A8C7}"/>
                      </a:ext>
                    </a:extLst>
                  </p:cNvPr>
                  <p:cNvSpPr/>
                  <p:nvPr/>
                </p:nvSpPr>
                <p:spPr>
                  <a:xfrm>
                    <a:off x="3600450" y="5314950"/>
                    <a:ext cx="2838450" cy="8001000"/>
                  </a:xfrm>
                  <a:custGeom>
                    <a:avLst/>
                    <a:gdLst>
                      <a:gd name="connsiteX0" fmla="*/ 2838450 w 2838450"/>
                      <a:gd name="connsiteY0" fmla="*/ 0 h 8001000"/>
                      <a:gd name="connsiteX1" fmla="*/ 1371600 w 2838450"/>
                      <a:gd name="connsiteY1" fmla="*/ 114300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1543050 w 2838450"/>
                      <a:gd name="connsiteY1" fmla="*/ 97155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2305050 w 2838450"/>
                      <a:gd name="connsiteY1" fmla="*/ 3619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  <a:gd name="connsiteX0" fmla="*/ 2838450 w 2838450"/>
                      <a:gd name="connsiteY0" fmla="*/ 0 h 8001000"/>
                      <a:gd name="connsiteX1" fmla="*/ 2286000 w 2838450"/>
                      <a:gd name="connsiteY1" fmla="*/ 3238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38450" h="8001000">
                        <a:moveTo>
                          <a:pt x="2838450" y="0"/>
                        </a:moveTo>
                        <a:cubicBezTo>
                          <a:pt x="2749550" y="60325"/>
                          <a:pt x="2501900" y="161925"/>
                          <a:pt x="2286000" y="323850"/>
                        </a:cubicBezTo>
                        <a:cubicBezTo>
                          <a:pt x="2070100" y="485775"/>
                          <a:pt x="1806575" y="676275"/>
                          <a:pt x="1543050" y="971550"/>
                        </a:cubicBezTo>
                        <a:cubicBezTo>
                          <a:pt x="1279525" y="1266825"/>
                          <a:pt x="927100" y="1666875"/>
                          <a:pt x="704850" y="2095500"/>
                        </a:cubicBezTo>
                        <a:cubicBezTo>
                          <a:pt x="482600" y="2524125"/>
                          <a:pt x="314325" y="3000375"/>
                          <a:pt x="209550" y="3543300"/>
                        </a:cubicBezTo>
                        <a:cubicBezTo>
                          <a:pt x="104775" y="4086225"/>
                          <a:pt x="111125" y="4610100"/>
                          <a:pt x="76200" y="5353050"/>
                        </a:cubicBezTo>
                        <a:cubicBezTo>
                          <a:pt x="41275" y="6096000"/>
                          <a:pt x="20637" y="7048500"/>
                          <a:pt x="0" y="80010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9900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Freeform: Shape 133">
                    <a:extLst>
                      <a:ext uri="{FF2B5EF4-FFF2-40B4-BE49-F238E27FC236}">
                        <a16:creationId xmlns:a16="http://schemas.microsoft.com/office/drawing/2014/main" id="{993FAD8E-9A61-4551-8216-CC25BF251679}"/>
                      </a:ext>
                    </a:extLst>
                  </p:cNvPr>
                  <p:cNvSpPr/>
                  <p:nvPr/>
                </p:nvSpPr>
                <p:spPr>
                  <a:xfrm>
                    <a:off x="6397184" y="5314950"/>
                    <a:ext cx="1333500" cy="2514600"/>
                  </a:xfrm>
                  <a:custGeom>
                    <a:avLst/>
                    <a:gdLst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57200 w 1333500"/>
                      <a:gd name="connsiteY1" fmla="*/ 2857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66725 w 1333500"/>
                      <a:gd name="connsiteY1" fmla="*/ 26670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704850 w 1333500"/>
                      <a:gd name="connsiteY1" fmla="*/ 5524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581025 w 1333500"/>
                      <a:gd name="connsiteY1" fmla="*/ 466725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500" h="2514600">
                        <a:moveTo>
                          <a:pt x="0" y="0"/>
                        </a:moveTo>
                        <a:cubicBezTo>
                          <a:pt x="146844" y="115094"/>
                          <a:pt x="415925" y="285750"/>
                          <a:pt x="581025" y="466725"/>
                        </a:cubicBezTo>
                        <a:cubicBezTo>
                          <a:pt x="682625" y="606425"/>
                          <a:pt x="865188" y="744538"/>
                          <a:pt x="990600" y="1085850"/>
                        </a:cubicBezTo>
                        <a:cubicBezTo>
                          <a:pt x="1116012" y="1427162"/>
                          <a:pt x="1241425" y="1989137"/>
                          <a:pt x="1333500" y="25146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9900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0" name="Group 129">
                  <a:extLst>
                    <a:ext uri="{FF2B5EF4-FFF2-40B4-BE49-F238E27FC236}">
                      <a16:creationId xmlns:a16="http://schemas.microsoft.com/office/drawing/2014/main" id="{126FBB0D-6B9D-4BD7-8D49-671587400E66}"/>
                    </a:ext>
                  </a:extLst>
                </p:cNvPr>
                <p:cNvGrpSpPr/>
                <p:nvPr/>
              </p:nvGrpSpPr>
              <p:grpSpPr>
                <a:xfrm flipH="1">
                  <a:off x="7730684" y="5257988"/>
                  <a:ext cx="4130234" cy="8001000"/>
                  <a:chOff x="3600450" y="5314950"/>
                  <a:chExt cx="4130234" cy="8001000"/>
                </a:xfrm>
              </p:grpSpPr>
              <p:sp>
                <p:nvSpPr>
                  <p:cNvPr id="131" name="Freeform: Shape 130">
                    <a:extLst>
                      <a:ext uri="{FF2B5EF4-FFF2-40B4-BE49-F238E27FC236}">
                        <a16:creationId xmlns:a16="http://schemas.microsoft.com/office/drawing/2014/main" id="{B2D9A0B4-A02D-4689-A66D-825EFEBA7F31}"/>
                      </a:ext>
                    </a:extLst>
                  </p:cNvPr>
                  <p:cNvSpPr/>
                  <p:nvPr/>
                </p:nvSpPr>
                <p:spPr>
                  <a:xfrm>
                    <a:off x="3600450" y="5314950"/>
                    <a:ext cx="2838450" cy="8001000"/>
                  </a:xfrm>
                  <a:custGeom>
                    <a:avLst/>
                    <a:gdLst>
                      <a:gd name="connsiteX0" fmla="*/ 2838450 w 2838450"/>
                      <a:gd name="connsiteY0" fmla="*/ 0 h 8001000"/>
                      <a:gd name="connsiteX1" fmla="*/ 1371600 w 2838450"/>
                      <a:gd name="connsiteY1" fmla="*/ 114300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1543050 w 2838450"/>
                      <a:gd name="connsiteY1" fmla="*/ 97155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2305050 w 2838450"/>
                      <a:gd name="connsiteY1" fmla="*/ 3619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  <a:gd name="connsiteX0" fmla="*/ 2838450 w 2838450"/>
                      <a:gd name="connsiteY0" fmla="*/ 0 h 8001000"/>
                      <a:gd name="connsiteX1" fmla="*/ 2286000 w 2838450"/>
                      <a:gd name="connsiteY1" fmla="*/ 3238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38450" h="8001000">
                        <a:moveTo>
                          <a:pt x="2838450" y="0"/>
                        </a:moveTo>
                        <a:cubicBezTo>
                          <a:pt x="2749550" y="60325"/>
                          <a:pt x="2501900" y="161925"/>
                          <a:pt x="2286000" y="323850"/>
                        </a:cubicBezTo>
                        <a:cubicBezTo>
                          <a:pt x="2070100" y="485775"/>
                          <a:pt x="1806575" y="676275"/>
                          <a:pt x="1543050" y="971550"/>
                        </a:cubicBezTo>
                        <a:cubicBezTo>
                          <a:pt x="1279525" y="1266825"/>
                          <a:pt x="927100" y="1666875"/>
                          <a:pt x="704850" y="2095500"/>
                        </a:cubicBezTo>
                        <a:cubicBezTo>
                          <a:pt x="482600" y="2524125"/>
                          <a:pt x="314325" y="3000375"/>
                          <a:pt x="209550" y="3543300"/>
                        </a:cubicBezTo>
                        <a:cubicBezTo>
                          <a:pt x="104775" y="4086225"/>
                          <a:pt x="111125" y="4610100"/>
                          <a:pt x="76200" y="5353050"/>
                        </a:cubicBezTo>
                        <a:cubicBezTo>
                          <a:pt x="41275" y="6096000"/>
                          <a:pt x="20637" y="7048500"/>
                          <a:pt x="0" y="80010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9900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Freeform: Shape 131">
                    <a:extLst>
                      <a:ext uri="{FF2B5EF4-FFF2-40B4-BE49-F238E27FC236}">
                        <a16:creationId xmlns:a16="http://schemas.microsoft.com/office/drawing/2014/main" id="{8DE8E3E4-8166-42A1-9F02-3B87BC3E470C}"/>
                      </a:ext>
                    </a:extLst>
                  </p:cNvPr>
                  <p:cNvSpPr/>
                  <p:nvPr/>
                </p:nvSpPr>
                <p:spPr>
                  <a:xfrm>
                    <a:off x="6397184" y="5314950"/>
                    <a:ext cx="1333500" cy="2514600"/>
                  </a:xfrm>
                  <a:custGeom>
                    <a:avLst/>
                    <a:gdLst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57200 w 1333500"/>
                      <a:gd name="connsiteY1" fmla="*/ 2857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66725 w 1333500"/>
                      <a:gd name="connsiteY1" fmla="*/ 26670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704850 w 1333500"/>
                      <a:gd name="connsiteY1" fmla="*/ 5524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581025 w 1333500"/>
                      <a:gd name="connsiteY1" fmla="*/ 466725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500" h="2514600">
                        <a:moveTo>
                          <a:pt x="0" y="0"/>
                        </a:moveTo>
                        <a:cubicBezTo>
                          <a:pt x="146844" y="115094"/>
                          <a:pt x="415925" y="285750"/>
                          <a:pt x="581025" y="466725"/>
                        </a:cubicBezTo>
                        <a:cubicBezTo>
                          <a:pt x="682625" y="606425"/>
                          <a:pt x="865188" y="744538"/>
                          <a:pt x="990600" y="1085850"/>
                        </a:cubicBezTo>
                        <a:cubicBezTo>
                          <a:pt x="1116012" y="1427162"/>
                          <a:pt x="1241425" y="1989137"/>
                          <a:pt x="1333500" y="25146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9900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06434F51-9869-4C6F-89FC-E16012A4A7DF}"/>
                  </a:ext>
                </a:extLst>
              </p:cNvPr>
              <p:cNvGrpSpPr/>
              <p:nvPr/>
            </p:nvGrpSpPr>
            <p:grpSpPr>
              <a:xfrm flipV="1">
                <a:off x="3600450" y="13228341"/>
                <a:ext cx="8260468" cy="8057962"/>
                <a:chOff x="3600450" y="5257988"/>
                <a:chExt cx="8260468" cy="8057962"/>
              </a:xfrm>
            </p:grpSpPr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379C62BF-6012-4759-9851-0124DCFF2717}"/>
                    </a:ext>
                  </a:extLst>
                </p:cNvPr>
                <p:cNvGrpSpPr/>
                <p:nvPr/>
              </p:nvGrpSpPr>
              <p:grpSpPr>
                <a:xfrm>
                  <a:off x="3600450" y="5314950"/>
                  <a:ext cx="4130234" cy="8001000"/>
                  <a:chOff x="3600450" y="5314950"/>
                  <a:chExt cx="4130234" cy="8001000"/>
                </a:xfrm>
              </p:grpSpPr>
              <p:sp>
                <p:nvSpPr>
                  <p:cNvPr id="103" name="Freeform: Shape 102">
                    <a:extLst>
                      <a:ext uri="{FF2B5EF4-FFF2-40B4-BE49-F238E27FC236}">
                        <a16:creationId xmlns:a16="http://schemas.microsoft.com/office/drawing/2014/main" id="{80B7DA58-6B7C-4D80-868D-DFAB56E8C5FE}"/>
                      </a:ext>
                    </a:extLst>
                  </p:cNvPr>
                  <p:cNvSpPr/>
                  <p:nvPr/>
                </p:nvSpPr>
                <p:spPr>
                  <a:xfrm>
                    <a:off x="3600450" y="5314950"/>
                    <a:ext cx="2838450" cy="8001000"/>
                  </a:xfrm>
                  <a:custGeom>
                    <a:avLst/>
                    <a:gdLst>
                      <a:gd name="connsiteX0" fmla="*/ 2838450 w 2838450"/>
                      <a:gd name="connsiteY0" fmla="*/ 0 h 8001000"/>
                      <a:gd name="connsiteX1" fmla="*/ 1371600 w 2838450"/>
                      <a:gd name="connsiteY1" fmla="*/ 114300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1543050 w 2838450"/>
                      <a:gd name="connsiteY1" fmla="*/ 97155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2305050 w 2838450"/>
                      <a:gd name="connsiteY1" fmla="*/ 3619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  <a:gd name="connsiteX0" fmla="*/ 2838450 w 2838450"/>
                      <a:gd name="connsiteY0" fmla="*/ 0 h 8001000"/>
                      <a:gd name="connsiteX1" fmla="*/ 2286000 w 2838450"/>
                      <a:gd name="connsiteY1" fmla="*/ 3238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38450" h="8001000">
                        <a:moveTo>
                          <a:pt x="2838450" y="0"/>
                        </a:moveTo>
                        <a:cubicBezTo>
                          <a:pt x="2749550" y="60325"/>
                          <a:pt x="2501900" y="161925"/>
                          <a:pt x="2286000" y="323850"/>
                        </a:cubicBezTo>
                        <a:cubicBezTo>
                          <a:pt x="2070100" y="485775"/>
                          <a:pt x="1806575" y="676275"/>
                          <a:pt x="1543050" y="971550"/>
                        </a:cubicBezTo>
                        <a:cubicBezTo>
                          <a:pt x="1279525" y="1266825"/>
                          <a:pt x="927100" y="1666875"/>
                          <a:pt x="704850" y="2095500"/>
                        </a:cubicBezTo>
                        <a:cubicBezTo>
                          <a:pt x="482600" y="2524125"/>
                          <a:pt x="314325" y="3000375"/>
                          <a:pt x="209550" y="3543300"/>
                        </a:cubicBezTo>
                        <a:cubicBezTo>
                          <a:pt x="104775" y="4086225"/>
                          <a:pt x="111125" y="4610100"/>
                          <a:pt x="76200" y="5353050"/>
                        </a:cubicBezTo>
                        <a:cubicBezTo>
                          <a:pt x="41275" y="6096000"/>
                          <a:pt x="20637" y="7048500"/>
                          <a:pt x="0" y="80010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9900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Freeform: Shape 103">
                    <a:extLst>
                      <a:ext uri="{FF2B5EF4-FFF2-40B4-BE49-F238E27FC236}">
                        <a16:creationId xmlns:a16="http://schemas.microsoft.com/office/drawing/2014/main" id="{8D1D7A66-85E4-4BA5-8D14-178A1B3220CE}"/>
                      </a:ext>
                    </a:extLst>
                  </p:cNvPr>
                  <p:cNvSpPr/>
                  <p:nvPr/>
                </p:nvSpPr>
                <p:spPr>
                  <a:xfrm>
                    <a:off x="6397184" y="5314950"/>
                    <a:ext cx="1333500" cy="2514600"/>
                  </a:xfrm>
                  <a:custGeom>
                    <a:avLst/>
                    <a:gdLst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57200 w 1333500"/>
                      <a:gd name="connsiteY1" fmla="*/ 2857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66725 w 1333500"/>
                      <a:gd name="connsiteY1" fmla="*/ 26670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704850 w 1333500"/>
                      <a:gd name="connsiteY1" fmla="*/ 5524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581025 w 1333500"/>
                      <a:gd name="connsiteY1" fmla="*/ 466725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500" h="2514600">
                        <a:moveTo>
                          <a:pt x="0" y="0"/>
                        </a:moveTo>
                        <a:cubicBezTo>
                          <a:pt x="146844" y="115094"/>
                          <a:pt x="415925" y="285750"/>
                          <a:pt x="581025" y="466725"/>
                        </a:cubicBezTo>
                        <a:cubicBezTo>
                          <a:pt x="682625" y="606425"/>
                          <a:pt x="865188" y="744538"/>
                          <a:pt x="990600" y="1085850"/>
                        </a:cubicBezTo>
                        <a:cubicBezTo>
                          <a:pt x="1116012" y="1427162"/>
                          <a:pt x="1241425" y="1989137"/>
                          <a:pt x="1333500" y="25146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9900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22C2CC6F-9506-4F3D-97C9-32067878C44F}"/>
                    </a:ext>
                  </a:extLst>
                </p:cNvPr>
                <p:cNvGrpSpPr/>
                <p:nvPr/>
              </p:nvGrpSpPr>
              <p:grpSpPr>
                <a:xfrm flipH="1">
                  <a:off x="7730684" y="5257988"/>
                  <a:ext cx="4130234" cy="8001000"/>
                  <a:chOff x="3600450" y="5314950"/>
                  <a:chExt cx="4130234" cy="8001000"/>
                </a:xfrm>
              </p:grpSpPr>
              <p:sp>
                <p:nvSpPr>
                  <p:cNvPr id="101" name="Freeform: Shape 100">
                    <a:extLst>
                      <a:ext uri="{FF2B5EF4-FFF2-40B4-BE49-F238E27FC236}">
                        <a16:creationId xmlns:a16="http://schemas.microsoft.com/office/drawing/2014/main" id="{704E7C7B-D8FC-4F8E-A23E-06D06CA18A07}"/>
                      </a:ext>
                    </a:extLst>
                  </p:cNvPr>
                  <p:cNvSpPr/>
                  <p:nvPr/>
                </p:nvSpPr>
                <p:spPr>
                  <a:xfrm>
                    <a:off x="3600450" y="5314950"/>
                    <a:ext cx="2838450" cy="8001000"/>
                  </a:xfrm>
                  <a:custGeom>
                    <a:avLst/>
                    <a:gdLst>
                      <a:gd name="connsiteX0" fmla="*/ 2838450 w 2838450"/>
                      <a:gd name="connsiteY0" fmla="*/ 0 h 8001000"/>
                      <a:gd name="connsiteX1" fmla="*/ 1371600 w 2838450"/>
                      <a:gd name="connsiteY1" fmla="*/ 114300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1543050 w 2838450"/>
                      <a:gd name="connsiteY1" fmla="*/ 971550 h 8001000"/>
                      <a:gd name="connsiteX2" fmla="*/ 704850 w 2838450"/>
                      <a:gd name="connsiteY2" fmla="*/ 2095500 h 8001000"/>
                      <a:gd name="connsiteX3" fmla="*/ 209550 w 2838450"/>
                      <a:gd name="connsiteY3" fmla="*/ 3543300 h 8001000"/>
                      <a:gd name="connsiteX4" fmla="*/ 76200 w 2838450"/>
                      <a:gd name="connsiteY4" fmla="*/ 5353050 h 8001000"/>
                      <a:gd name="connsiteX5" fmla="*/ 0 w 2838450"/>
                      <a:gd name="connsiteY5" fmla="*/ 8001000 h 8001000"/>
                      <a:gd name="connsiteX0" fmla="*/ 2838450 w 2838450"/>
                      <a:gd name="connsiteY0" fmla="*/ 0 h 8001000"/>
                      <a:gd name="connsiteX1" fmla="*/ 2305050 w 2838450"/>
                      <a:gd name="connsiteY1" fmla="*/ 3619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  <a:gd name="connsiteX0" fmla="*/ 2838450 w 2838450"/>
                      <a:gd name="connsiteY0" fmla="*/ 0 h 8001000"/>
                      <a:gd name="connsiteX1" fmla="*/ 2286000 w 2838450"/>
                      <a:gd name="connsiteY1" fmla="*/ 323850 h 8001000"/>
                      <a:gd name="connsiteX2" fmla="*/ 1543050 w 2838450"/>
                      <a:gd name="connsiteY2" fmla="*/ 971550 h 8001000"/>
                      <a:gd name="connsiteX3" fmla="*/ 704850 w 2838450"/>
                      <a:gd name="connsiteY3" fmla="*/ 2095500 h 8001000"/>
                      <a:gd name="connsiteX4" fmla="*/ 209550 w 2838450"/>
                      <a:gd name="connsiteY4" fmla="*/ 3543300 h 8001000"/>
                      <a:gd name="connsiteX5" fmla="*/ 76200 w 2838450"/>
                      <a:gd name="connsiteY5" fmla="*/ 5353050 h 8001000"/>
                      <a:gd name="connsiteX6" fmla="*/ 0 w 2838450"/>
                      <a:gd name="connsiteY6" fmla="*/ 8001000 h 8001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38450" h="8001000">
                        <a:moveTo>
                          <a:pt x="2838450" y="0"/>
                        </a:moveTo>
                        <a:cubicBezTo>
                          <a:pt x="2749550" y="60325"/>
                          <a:pt x="2501900" y="161925"/>
                          <a:pt x="2286000" y="323850"/>
                        </a:cubicBezTo>
                        <a:cubicBezTo>
                          <a:pt x="2070100" y="485775"/>
                          <a:pt x="1806575" y="676275"/>
                          <a:pt x="1543050" y="971550"/>
                        </a:cubicBezTo>
                        <a:cubicBezTo>
                          <a:pt x="1279525" y="1266825"/>
                          <a:pt x="927100" y="1666875"/>
                          <a:pt x="704850" y="2095500"/>
                        </a:cubicBezTo>
                        <a:cubicBezTo>
                          <a:pt x="482600" y="2524125"/>
                          <a:pt x="314325" y="3000375"/>
                          <a:pt x="209550" y="3543300"/>
                        </a:cubicBezTo>
                        <a:cubicBezTo>
                          <a:pt x="104775" y="4086225"/>
                          <a:pt x="111125" y="4610100"/>
                          <a:pt x="76200" y="5353050"/>
                        </a:cubicBezTo>
                        <a:cubicBezTo>
                          <a:pt x="41275" y="6096000"/>
                          <a:pt x="20637" y="7048500"/>
                          <a:pt x="0" y="80010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9900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Freeform: Shape 101">
                    <a:extLst>
                      <a:ext uri="{FF2B5EF4-FFF2-40B4-BE49-F238E27FC236}">
                        <a16:creationId xmlns:a16="http://schemas.microsoft.com/office/drawing/2014/main" id="{E5D9FFE8-D327-498C-B1F8-0F30D23A94C5}"/>
                      </a:ext>
                    </a:extLst>
                  </p:cNvPr>
                  <p:cNvSpPr/>
                  <p:nvPr/>
                </p:nvSpPr>
                <p:spPr>
                  <a:xfrm>
                    <a:off x="6397184" y="5314950"/>
                    <a:ext cx="1333500" cy="2514600"/>
                  </a:xfrm>
                  <a:custGeom>
                    <a:avLst/>
                    <a:gdLst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381000 w 1333500"/>
                      <a:gd name="connsiteY1" fmla="*/ 2476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57200 w 1333500"/>
                      <a:gd name="connsiteY1" fmla="*/ 28575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466725 w 1333500"/>
                      <a:gd name="connsiteY1" fmla="*/ 266700 h 2514600"/>
                      <a:gd name="connsiteX2" fmla="*/ 704850 w 1333500"/>
                      <a:gd name="connsiteY2" fmla="*/ 552450 h 2514600"/>
                      <a:gd name="connsiteX3" fmla="*/ 990600 w 1333500"/>
                      <a:gd name="connsiteY3" fmla="*/ 1085850 h 2514600"/>
                      <a:gd name="connsiteX4" fmla="*/ 1333500 w 1333500"/>
                      <a:gd name="connsiteY4" fmla="*/ 2514600 h 2514600"/>
                      <a:gd name="connsiteX0" fmla="*/ 0 w 1333500"/>
                      <a:gd name="connsiteY0" fmla="*/ 0 h 2514600"/>
                      <a:gd name="connsiteX1" fmla="*/ 704850 w 1333500"/>
                      <a:gd name="connsiteY1" fmla="*/ 552450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  <a:gd name="connsiteX0" fmla="*/ 0 w 1333500"/>
                      <a:gd name="connsiteY0" fmla="*/ 0 h 2514600"/>
                      <a:gd name="connsiteX1" fmla="*/ 581025 w 1333500"/>
                      <a:gd name="connsiteY1" fmla="*/ 466725 h 2514600"/>
                      <a:gd name="connsiteX2" fmla="*/ 990600 w 1333500"/>
                      <a:gd name="connsiteY2" fmla="*/ 1085850 h 2514600"/>
                      <a:gd name="connsiteX3" fmla="*/ 1333500 w 1333500"/>
                      <a:gd name="connsiteY3" fmla="*/ 2514600 h 2514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3500" h="2514600">
                        <a:moveTo>
                          <a:pt x="0" y="0"/>
                        </a:moveTo>
                        <a:cubicBezTo>
                          <a:pt x="146844" y="115094"/>
                          <a:pt x="415925" y="285750"/>
                          <a:pt x="581025" y="466725"/>
                        </a:cubicBezTo>
                        <a:cubicBezTo>
                          <a:pt x="682625" y="606425"/>
                          <a:pt x="865188" y="744538"/>
                          <a:pt x="990600" y="1085850"/>
                        </a:cubicBezTo>
                        <a:cubicBezTo>
                          <a:pt x="1116012" y="1427162"/>
                          <a:pt x="1241425" y="1989137"/>
                          <a:pt x="1333500" y="2514600"/>
                        </a:cubicBezTo>
                      </a:path>
                    </a:pathLst>
                  </a:custGeom>
                  <a:noFill/>
                  <a:ln w="127000">
                    <a:solidFill>
                      <a:srgbClr val="9900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7063154-2096-498E-97CD-7E24B26BB617}"/>
              </a:ext>
            </a:extLst>
          </p:cNvPr>
          <p:cNvGrpSpPr/>
          <p:nvPr/>
        </p:nvGrpSpPr>
        <p:grpSpPr>
          <a:xfrm>
            <a:off x="442372" y="2605438"/>
            <a:ext cx="14414378" cy="15740251"/>
            <a:chOff x="10758560" y="10705795"/>
            <a:chExt cx="15492340" cy="16917367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6560A8E-04B6-4275-8C86-FCFEB208523E}"/>
                </a:ext>
              </a:extLst>
            </p:cNvPr>
            <p:cNvSpPr/>
            <p:nvPr/>
          </p:nvSpPr>
          <p:spPr>
            <a:xfrm>
              <a:off x="10758560" y="10705795"/>
              <a:ext cx="3005566" cy="8929742"/>
            </a:xfrm>
            <a:custGeom>
              <a:avLst/>
              <a:gdLst>
                <a:gd name="connsiteX0" fmla="*/ 0 w 2887579"/>
                <a:gd name="connsiteY0" fmla="*/ 8566484 h 8566484"/>
                <a:gd name="connsiteX1" fmla="*/ 1299411 w 2887579"/>
                <a:gd name="connsiteY1" fmla="*/ 7892715 h 8566484"/>
                <a:gd name="connsiteX2" fmla="*/ 2261937 w 2887579"/>
                <a:gd name="connsiteY2" fmla="*/ 5101389 h 8566484"/>
                <a:gd name="connsiteX3" fmla="*/ 2887579 w 2887579"/>
                <a:gd name="connsiteY3" fmla="*/ 0 h 8566484"/>
                <a:gd name="connsiteX0" fmla="*/ 0 w 3005566"/>
                <a:gd name="connsiteY0" fmla="*/ 8566484 h 8566484"/>
                <a:gd name="connsiteX1" fmla="*/ 1417398 w 3005566"/>
                <a:gd name="connsiteY1" fmla="*/ 7892715 h 8566484"/>
                <a:gd name="connsiteX2" fmla="*/ 2379924 w 3005566"/>
                <a:gd name="connsiteY2" fmla="*/ 5101389 h 8566484"/>
                <a:gd name="connsiteX3" fmla="*/ 3005566 w 3005566"/>
                <a:gd name="connsiteY3" fmla="*/ 0 h 856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5566" h="8566484">
                  <a:moveTo>
                    <a:pt x="0" y="8566484"/>
                  </a:moveTo>
                  <a:cubicBezTo>
                    <a:pt x="461211" y="8518357"/>
                    <a:pt x="1020744" y="8470231"/>
                    <a:pt x="1417398" y="7892715"/>
                  </a:cubicBezTo>
                  <a:cubicBezTo>
                    <a:pt x="1814052" y="7315199"/>
                    <a:pt x="2115229" y="6416841"/>
                    <a:pt x="2379924" y="5101389"/>
                  </a:cubicBezTo>
                  <a:cubicBezTo>
                    <a:pt x="2644619" y="3785937"/>
                    <a:pt x="2825092" y="1892968"/>
                    <a:pt x="3005566" y="0"/>
                  </a:cubicBez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2A97DAB-0092-4DDC-AB30-E9356E0AD313}"/>
                </a:ext>
              </a:extLst>
            </p:cNvPr>
            <p:cNvSpPr/>
            <p:nvPr/>
          </p:nvSpPr>
          <p:spPr>
            <a:xfrm>
              <a:off x="13764126" y="10729177"/>
              <a:ext cx="10677024" cy="1253273"/>
            </a:xfrm>
            <a:custGeom>
              <a:avLst/>
              <a:gdLst>
                <a:gd name="connsiteX0" fmla="*/ 0 w 10629900"/>
                <a:gd name="connsiteY0" fmla="*/ 0 h 1162050"/>
                <a:gd name="connsiteX1" fmla="*/ 1543050 w 10629900"/>
                <a:gd name="connsiteY1" fmla="*/ 438150 h 1162050"/>
                <a:gd name="connsiteX2" fmla="*/ 3848100 w 10629900"/>
                <a:gd name="connsiteY2" fmla="*/ 876300 h 1162050"/>
                <a:gd name="connsiteX3" fmla="*/ 5905500 w 10629900"/>
                <a:gd name="connsiteY3" fmla="*/ 1028700 h 1162050"/>
                <a:gd name="connsiteX4" fmla="*/ 8362950 w 10629900"/>
                <a:gd name="connsiteY4" fmla="*/ 1104900 h 1162050"/>
                <a:gd name="connsiteX5" fmla="*/ 10629900 w 10629900"/>
                <a:gd name="connsiteY5" fmla="*/ 116205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29900" h="1162050">
                  <a:moveTo>
                    <a:pt x="0" y="0"/>
                  </a:moveTo>
                  <a:cubicBezTo>
                    <a:pt x="450850" y="146050"/>
                    <a:pt x="901700" y="292100"/>
                    <a:pt x="1543050" y="438150"/>
                  </a:cubicBezTo>
                  <a:cubicBezTo>
                    <a:pt x="2184400" y="584200"/>
                    <a:pt x="3121025" y="777875"/>
                    <a:pt x="3848100" y="876300"/>
                  </a:cubicBezTo>
                  <a:cubicBezTo>
                    <a:pt x="4575175" y="974725"/>
                    <a:pt x="5153025" y="990600"/>
                    <a:pt x="5905500" y="1028700"/>
                  </a:cubicBezTo>
                  <a:cubicBezTo>
                    <a:pt x="6657975" y="1066800"/>
                    <a:pt x="8362950" y="1104900"/>
                    <a:pt x="8362950" y="1104900"/>
                  </a:cubicBezTo>
                  <a:lnTo>
                    <a:pt x="10629900" y="1162050"/>
                  </a:ln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B08D58B-49D3-4AAA-8622-7C5FC12A2BFD}"/>
                </a:ext>
              </a:extLst>
            </p:cNvPr>
            <p:cNvSpPr/>
            <p:nvPr/>
          </p:nvSpPr>
          <p:spPr>
            <a:xfrm>
              <a:off x="24411102" y="11944350"/>
              <a:ext cx="1801698" cy="7200900"/>
            </a:xfrm>
            <a:custGeom>
              <a:avLst/>
              <a:gdLst>
                <a:gd name="connsiteX0" fmla="*/ 10998 w 1801698"/>
                <a:gd name="connsiteY0" fmla="*/ 0 h 7200900"/>
                <a:gd name="connsiteX1" fmla="*/ 10998 w 1801698"/>
                <a:gd name="connsiteY1" fmla="*/ 3390900 h 7200900"/>
                <a:gd name="connsiteX2" fmla="*/ 125298 w 1801698"/>
                <a:gd name="connsiteY2" fmla="*/ 5200650 h 7200900"/>
                <a:gd name="connsiteX3" fmla="*/ 468198 w 1801698"/>
                <a:gd name="connsiteY3" fmla="*/ 6515100 h 7200900"/>
                <a:gd name="connsiteX4" fmla="*/ 1115898 w 1801698"/>
                <a:gd name="connsiteY4" fmla="*/ 7048500 h 7200900"/>
                <a:gd name="connsiteX5" fmla="*/ 1801698 w 1801698"/>
                <a:gd name="connsiteY5" fmla="*/ 7200900 h 7200900"/>
                <a:gd name="connsiteX6" fmla="*/ 1801698 w 1801698"/>
                <a:gd name="connsiteY6" fmla="*/ 7200900 h 7200900"/>
                <a:gd name="connsiteX7" fmla="*/ 1801698 w 1801698"/>
                <a:gd name="connsiteY7" fmla="*/ 7200900 h 720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1698" h="7200900">
                  <a:moveTo>
                    <a:pt x="10998" y="0"/>
                  </a:moveTo>
                  <a:cubicBezTo>
                    <a:pt x="1473" y="1262062"/>
                    <a:pt x="-8052" y="2524125"/>
                    <a:pt x="10998" y="3390900"/>
                  </a:cubicBezTo>
                  <a:cubicBezTo>
                    <a:pt x="30048" y="4257675"/>
                    <a:pt x="49098" y="4679950"/>
                    <a:pt x="125298" y="5200650"/>
                  </a:cubicBezTo>
                  <a:cubicBezTo>
                    <a:pt x="201498" y="5721350"/>
                    <a:pt x="303098" y="6207125"/>
                    <a:pt x="468198" y="6515100"/>
                  </a:cubicBezTo>
                  <a:cubicBezTo>
                    <a:pt x="633298" y="6823075"/>
                    <a:pt x="893648" y="6934200"/>
                    <a:pt x="1115898" y="7048500"/>
                  </a:cubicBezTo>
                  <a:cubicBezTo>
                    <a:pt x="1338148" y="7162800"/>
                    <a:pt x="1801698" y="7200900"/>
                    <a:pt x="1801698" y="7200900"/>
                  </a:cubicBezTo>
                  <a:lnTo>
                    <a:pt x="1801698" y="7200900"/>
                  </a:lnTo>
                  <a:lnTo>
                    <a:pt x="1801698" y="7200900"/>
                  </a:ln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C303764C-0684-4F24-98A1-8303E578777B}"/>
                </a:ext>
              </a:extLst>
            </p:cNvPr>
            <p:cNvSpPr/>
            <p:nvPr/>
          </p:nvSpPr>
          <p:spPr>
            <a:xfrm>
              <a:off x="12725399" y="27527279"/>
              <a:ext cx="11978269" cy="95883"/>
            </a:xfrm>
            <a:custGeom>
              <a:avLst/>
              <a:gdLst>
                <a:gd name="connsiteX0" fmla="*/ 0 w 11830050"/>
                <a:gd name="connsiteY0" fmla="*/ 38100 h 38100"/>
                <a:gd name="connsiteX1" fmla="*/ 11830050 w 11830050"/>
                <a:gd name="connsiteY1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30050" h="38100">
                  <a:moveTo>
                    <a:pt x="0" y="38100"/>
                  </a:moveTo>
                  <a:lnTo>
                    <a:pt x="11830050" y="0"/>
                  </a:ln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81D0FA6A-0446-4B07-88A0-0693BD54AAAF}"/>
                </a:ext>
              </a:extLst>
            </p:cNvPr>
            <p:cNvSpPr/>
            <p:nvPr/>
          </p:nvSpPr>
          <p:spPr>
            <a:xfrm>
              <a:off x="10801350" y="19678650"/>
              <a:ext cx="1924050" cy="7944512"/>
            </a:xfrm>
            <a:custGeom>
              <a:avLst/>
              <a:gdLst>
                <a:gd name="connsiteX0" fmla="*/ 0 w 1924050"/>
                <a:gd name="connsiteY0" fmla="*/ 0 h 7772400"/>
                <a:gd name="connsiteX1" fmla="*/ 704850 w 1924050"/>
                <a:gd name="connsiteY1" fmla="*/ 1485900 h 7772400"/>
                <a:gd name="connsiteX2" fmla="*/ 1333500 w 1924050"/>
                <a:gd name="connsiteY2" fmla="*/ 3695700 h 7772400"/>
                <a:gd name="connsiteX3" fmla="*/ 1695450 w 1924050"/>
                <a:gd name="connsiteY3" fmla="*/ 5905500 h 7772400"/>
                <a:gd name="connsiteX4" fmla="*/ 1924050 w 1924050"/>
                <a:gd name="connsiteY4" fmla="*/ 7772400 h 7772400"/>
                <a:gd name="connsiteX5" fmla="*/ 1924050 w 1924050"/>
                <a:gd name="connsiteY5" fmla="*/ 7772400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4050" h="7772400">
                  <a:moveTo>
                    <a:pt x="0" y="0"/>
                  </a:moveTo>
                  <a:cubicBezTo>
                    <a:pt x="241300" y="434975"/>
                    <a:pt x="482600" y="869950"/>
                    <a:pt x="704850" y="1485900"/>
                  </a:cubicBezTo>
                  <a:cubicBezTo>
                    <a:pt x="927100" y="2101850"/>
                    <a:pt x="1168400" y="2959100"/>
                    <a:pt x="1333500" y="3695700"/>
                  </a:cubicBezTo>
                  <a:cubicBezTo>
                    <a:pt x="1498600" y="4432300"/>
                    <a:pt x="1597025" y="5226050"/>
                    <a:pt x="1695450" y="5905500"/>
                  </a:cubicBezTo>
                  <a:cubicBezTo>
                    <a:pt x="1793875" y="6584950"/>
                    <a:pt x="1924050" y="7772400"/>
                    <a:pt x="1924050" y="7772400"/>
                  </a:cubicBezTo>
                  <a:lnTo>
                    <a:pt x="1924050" y="7772400"/>
                  </a:ln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4CA36C3-7D77-4C99-BDB4-72405DCECE62}"/>
                </a:ext>
              </a:extLst>
            </p:cNvPr>
            <p:cNvSpPr/>
            <p:nvPr/>
          </p:nvSpPr>
          <p:spPr>
            <a:xfrm>
              <a:off x="24607533" y="19183349"/>
              <a:ext cx="1643367" cy="8343929"/>
            </a:xfrm>
            <a:custGeom>
              <a:avLst/>
              <a:gdLst>
                <a:gd name="connsiteX0" fmla="*/ 1643367 w 1643367"/>
                <a:gd name="connsiteY0" fmla="*/ 0 h 8248650"/>
                <a:gd name="connsiteX1" fmla="*/ 1129017 w 1643367"/>
                <a:gd name="connsiteY1" fmla="*/ 762000 h 8248650"/>
                <a:gd name="connsiteX2" fmla="*/ 538467 w 1643367"/>
                <a:gd name="connsiteY2" fmla="*/ 2705100 h 8248650"/>
                <a:gd name="connsiteX3" fmla="*/ 176517 w 1643367"/>
                <a:gd name="connsiteY3" fmla="*/ 4629150 h 8248650"/>
                <a:gd name="connsiteX4" fmla="*/ 5067 w 1643367"/>
                <a:gd name="connsiteY4" fmla="*/ 7029450 h 8248650"/>
                <a:gd name="connsiteX5" fmla="*/ 62217 w 1643367"/>
                <a:gd name="connsiteY5" fmla="*/ 8248650 h 824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3367" h="8248650">
                  <a:moveTo>
                    <a:pt x="1643367" y="0"/>
                  </a:moveTo>
                  <a:cubicBezTo>
                    <a:pt x="1478267" y="155575"/>
                    <a:pt x="1313167" y="311150"/>
                    <a:pt x="1129017" y="762000"/>
                  </a:cubicBezTo>
                  <a:cubicBezTo>
                    <a:pt x="944867" y="1212850"/>
                    <a:pt x="697217" y="2060575"/>
                    <a:pt x="538467" y="2705100"/>
                  </a:cubicBezTo>
                  <a:cubicBezTo>
                    <a:pt x="379717" y="3349625"/>
                    <a:pt x="265417" y="3908425"/>
                    <a:pt x="176517" y="4629150"/>
                  </a:cubicBezTo>
                  <a:cubicBezTo>
                    <a:pt x="87617" y="5349875"/>
                    <a:pt x="24117" y="6426200"/>
                    <a:pt x="5067" y="7029450"/>
                  </a:cubicBezTo>
                  <a:cubicBezTo>
                    <a:pt x="-13983" y="7632700"/>
                    <a:pt x="24117" y="7940675"/>
                    <a:pt x="62217" y="8248650"/>
                  </a:cubicBez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A9714974-1E88-44A4-8D82-A9500013ECF0}"/>
              </a:ext>
            </a:extLst>
          </p:cNvPr>
          <p:cNvGrpSpPr/>
          <p:nvPr/>
        </p:nvGrpSpPr>
        <p:grpSpPr>
          <a:xfrm flipH="1">
            <a:off x="15729830" y="2674984"/>
            <a:ext cx="14414378" cy="15740251"/>
            <a:chOff x="10758560" y="10705795"/>
            <a:chExt cx="15492340" cy="16917367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3964EE17-69BC-4967-B1CE-EB390D7BF84B}"/>
                </a:ext>
              </a:extLst>
            </p:cNvPr>
            <p:cNvSpPr/>
            <p:nvPr/>
          </p:nvSpPr>
          <p:spPr>
            <a:xfrm>
              <a:off x="10758560" y="10705795"/>
              <a:ext cx="3005566" cy="8929742"/>
            </a:xfrm>
            <a:custGeom>
              <a:avLst/>
              <a:gdLst>
                <a:gd name="connsiteX0" fmla="*/ 0 w 2887579"/>
                <a:gd name="connsiteY0" fmla="*/ 8566484 h 8566484"/>
                <a:gd name="connsiteX1" fmla="*/ 1299411 w 2887579"/>
                <a:gd name="connsiteY1" fmla="*/ 7892715 h 8566484"/>
                <a:gd name="connsiteX2" fmla="*/ 2261937 w 2887579"/>
                <a:gd name="connsiteY2" fmla="*/ 5101389 h 8566484"/>
                <a:gd name="connsiteX3" fmla="*/ 2887579 w 2887579"/>
                <a:gd name="connsiteY3" fmla="*/ 0 h 8566484"/>
                <a:gd name="connsiteX0" fmla="*/ 0 w 3005566"/>
                <a:gd name="connsiteY0" fmla="*/ 8566484 h 8566484"/>
                <a:gd name="connsiteX1" fmla="*/ 1417398 w 3005566"/>
                <a:gd name="connsiteY1" fmla="*/ 7892715 h 8566484"/>
                <a:gd name="connsiteX2" fmla="*/ 2379924 w 3005566"/>
                <a:gd name="connsiteY2" fmla="*/ 5101389 h 8566484"/>
                <a:gd name="connsiteX3" fmla="*/ 3005566 w 3005566"/>
                <a:gd name="connsiteY3" fmla="*/ 0 h 856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5566" h="8566484">
                  <a:moveTo>
                    <a:pt x="0" y="8566484"/>
                  </a:moveTo>
                  <a:cubicBezTo>
                    <a:pt x="461211" y="8518357"/>
                    <a:pt x="1020744" y="8470231"/>
                    <a:pt x="1417398" y="7892715"/>
                  </a:cubicBezTo>
                  <a:cubicBezTo>
                    <a:pt x="1814052" y="7315199"/>
                    <a:pt x="2115229" y="6416841"/>
                    <a:pt x="2379924" y="5101389"/>
                  </a:cubicBezTo>
                  <a:cubicBezTo>
                    <a:pt x="2644619" y="3785937"/>
                    <a:pt x="2825092" y="1892968"/>
                    <a:pt x="3005566" y="0"/>
                  </a:cubicBez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9B11F065-BDAA-487A-A70D-71C9DEDB953D}"/>
                </a:ext>
              </a:extLst>
            </p:cNvPr>
            <p:cNvSpPr/>
            <p:nvPr/>
          </p:nvSpPr>
          <p:spPr>
            <a:xfrm>
              <a:off x="13764126" y="10729177"/>
              <a:ext cx="10677024" cy="1253273"/>
            </a:xfrm>
            <a:custGeom>
              <a:avLst/>
              <a:gdLst>
                <a:gd name="connsiteX0" fmla="*/ 0 w 10629900"/>
                <a:gd name="connsiteY0" fmla="*/ 0 h 1162050"/>
                <a:gd name="connsiteX1" fmla="*/ 1543050 w 10629900"/>
                <a:gd name="connsiteY1" fmla="*/ 438150 h 1162050"/>
                <a:gd name="connsiteX2" fmla="*/ 3848100 w 10629900"/>
                <a:gd name="connsiteY2" fmla="*/ 876300 h 1162050"/>
                <a:gd name="connsiteX3" fmla="*/ 5905500 w 10629900"/>
                <a:gd name="connsiteY3" fmla="*/ 1028700 h 1162050"/>
                <a:gd name="connsiteX4" fmla="*/ 8362950 w 10629900"/>
                <a:gd name="connsiteY4" fmla="*/ 1104900 h 1162050"/>
                <a:gd name="connsiteX5" fmla="*/ 10629900 w 10629900"/>
                <a:gd name="connsiteY5" fmla="*/ 116205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29900" h="1162050">
                  <a:moveTo>
                    <a:pt x="0" y="0"/>
                  </a:moveTo>
                  <a:cubicBezTo>
                    <a:pt x="450850" y="146050"/>
                    <a:pt x="901700" y="292100"/>
                    <a:pt x="1543050" y="438150"/>
                  </a:cubicBezTo>
                  <a:cubicBezTo>
                    <a:pt x="2184400" y="584200"/>
                    <a:pt x="3121025" y="777875"/>
                    <a:pt x="3848100" y="876300"/>
                  </a:cubicBezTo>
                  <a:cubicBezTo>
                    <a:pt x="4575175" y="974725"/>
                    <a:pt x="5153025" y="990600"/>
                    <a:pt x="5905500" y="1028700"/>
                  </a:cubicBezTo>
                  <a:cubicBezTo>
                    <a:pt x="6657975" y="1066800"/>
                    <a:pt x="8362950" y="1104900"/>
                    <a:pt x="8362950" y="1104900"/>
                  </a:cubicBezTo>
                  <a:lnTo>
                    <a:pt x="10629900" y="1162050"/>
                  </a:ln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6A18BC-0411-4D47-B0EE-CE3AD606910B}"/>
                </a:ext>
              </a:extLst>
            </p:cNvPr>
            <p:cNvSpPr/>
            <p:nvPr/>
          </p:nvSpPr>
          <p:spPr>
            <a:xfrm>
              <a:off x="24411102" y="11944350"/>
              <a:ext cx="1801698" cy="7200900"/>
            </a:xfrm>
            <a:custGeom>
              <a:avLst/>
              <a:gdLst>
                <a:gd name="connsiteX0" fmla="*/ 10998 w 1801698"/>
                <a:gd name="connsiteY0" fmla="*/ 0 h 7200900"/>
                <a:gd name="connsiteX1" fmla="*/ 10998 w 1801698"/>
                <a:gd name="connsiteY1" fmla="*/ 3390900 h 7200900"/>
                <a:gd name="connsiteX2" fmla="*/ 125298 w 1801698"/>
                <a:gd name="connsiteY2" fmla="*/ 5200650 h 7200900"/>
                <a:gd name="connsiteX3" fmla="*/ 468198 w 1801698"/>
                <a:gd name="connsiteY3" fmla="*/ 6515100 h 7200900"/>
                <a:gd name="connsiteX4" fmla="*/ 1115898 w 1801698"/>
                <a:gd name="connsiteY4" fmla="*/ 7048500 h 7200900"/>
                <a:gd name="connsiteX5" fmla="*/ 1801698 w 1801698"/>
                <a:gd name="connsiteY5" fmla="*/ 7200900 h 7200900"/>
                <a:gd name="connsiteX6" fmla="*/ 1801698 w 1801698"/>
                <a:gd name="connsiteY6" fmla="*/ 7200900 h 7200900"/>
                <a:gd name="connsiteX7" fmla="*/ 1801698 w 1801698"/>
                <a:gd name="connsiteY7" fmla="*/ 7200900 h 720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1698" h="7200900">
                  <a:moveTo>
                    <a:pt x="10998" y="0"/>
                  </a:moveTo>
                  <a:cubicBezTo>
                    <a:pt x="1473" y="1262062"/>
                    <a:pt x="-8052" y="2524125"/>
                    <a:pt x="10998" y="3390900"/>
                  </a:cubicBezTo>
                  <a:cubicBezTo>
                    <a:pt x="30048" y="4257675"/>
                    <a:pt x="49098" y="4679950"/>
                    <a:pt x="125298" y="5200650"/>
                  </a:cubicBezTo>
                  <a:cubicBezTo>
                    <a:pt x="201498" y="5721350"/>
                    <a:pt x="303098" y="6207125"/>
                    <a:pt x="468198" y="6515100"/>
                  </a:cubicBezTo>
                  <a:cubicBezTo>
                    <a:pt x="633298" y="6823075"/>
                    <a:pt x="893648" y="6934200"/>
                    <a:pt x="1115898" y="7048500"/>
                  </a:cubicBezTo>
                  <a:cubicBezTo>
                    <a:pt x="1338148" y="7162800"/>
                    <a:pt x="1801698" y="7200900"/>
                    <a:pt x="1801698" y="7200900"/>
                  </a:cubicBezTo>
                  <a:lnTo>
                    <a:pt x="1801698" y="7200900"/>
                  </a:lnTo>
                  <a:lnTo>
                    <a:pt x="1801698" y="7200900"/>
                  </a:ln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9F6068EE-3F3C-4E86-BC02-993F0AC50D44}"/>
                </a:ext>
              </a:extLst>
            </p:cNvPr>
            <p:cNvSpPr/>
            <p:nvPr/>
          </p:nvSpPr>
          <p:spPr>
            <a:xfrm>
              <a:off x="12725399" y="27527279"/>
              <a:ext cx="11978269" cy="95883"/>
            </a:xfrm>
            <a:custGeom>
              <a:avLst/>
              <a:gdLst>
                <a:gd name="connsiteX0" fmla="*/ 0 w 11830050"/>
                <a:gd name="connsiteY0" fmla="*/ 38100 h 38100"/>
                <a:gd name="connsiteX1" fmla="*/ 11830050 w 11830050"/>
                <a:gd name="connsiteY1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30050" h="38100">
                  <a:moveTo>
                    <a:pt x="0" y="38100"/>
                  </a:moveTo>
                  <a:lnTo>
                    <a:pt x="11830050" y="0"/>
                  </a:ln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EA9846EA-5C4E-416B-B4F0-F72457F71AE9}"/>
                </a:ext>
              </a:extLst>
            </p:cNvPr>
            <p:cNvSpPr/>
            <p:nvPr/>
          </p:nvSpPr>
          <p:spPr>
            <a:xfrm>
              <a:off x="10801350" y="19678650"/>
              <a:ext cx="1924050" cy="7944512"/>
            </a:xfrm>
            <a:custGeom>
              <a:avLst/>
              <a:gdLst>
                <a:gd name="connsiteX0" fmla="*/ 0 w 1924050"/>
                <a:gd name="connsiteY0" fmla="*/ 0 h 7772400"/>
                <a:gd name="connsiteX1" fmla="*/ 704850 w 1924050"/>
                <a:gd name="connsiteY1" fmla="*/ 1485900 h 7772400"/>
                <a:gd name="connsiteX2" fmla="*/ 1333500 w 1924050"/>
                <a:gd name="connsiteY2" fmla="*/ 3695700 h 7772400"/>
                <a:gd name="connsiteX3" fmla="*/ 1695450 w 1924050"/>
                <a:gd name="connsiteY3" fmla="*/ 5905500 h 7772400"/>
                <a:gd name="connsiteX4" fmla="*/ 1924050 w 1924050"/>
                <a:gd name="connsiteY4" fmla="*/ 7772400 h 7772400"/>
                <a:gd name="connsiteX5" fmla="*/ 1924050 w 1924050"/>
                <a:gd name="connsiteY5" fmla="*/ 7772400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4050" h="7772400">
                  <a:moveTo>
                    <a:pt x="0" y="0"/>
                  </a:moveTo>
                  <a:cubicBezTo>
                    <a:pt x="241300" y="434975"/>
                    <a:pt x="482600" y="869950"/>
                    <a:pt x="704850" y="1485900"/>
                  </a:cubicBezTo>
                  <a:cubicBezTo>
                    <a:pt x="927100" y="2101850"/>
                    <a:pt x="1168400" y="2959100"/>
                    <a:pt x="1333500" y="3695700"/>
                  </a:cubicBezTo>
                  <a:cubicBezTo>
                    <a:pt x="1498600" y="4432300"/>
                    <a:pt x="1597025" y="5226050"/>
                    <a:pt x="1695450" y="5905500"/>
                  </a:cubicBezTo>
                  <a:cubicBezTo>
                    <a:pt x="1793875" y="6584950"/>
                    <a:pt x="1924050" y="7772400"/>
                    <a:pt x="1924050" y="7772400"/>
                  </a:cubicBezTo>
                  <a:lnTo>
                    <a:pt x="1924050" y="7772400"/>
                  </a:ln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5043A9A-6680-482E-9BC1-B827117B67D7}"/>
                </a:ext>
              </a:extLst>
            </p:cNvPr>
            <p:cNvSpPr/>
            <p:nvPr/>
          </p:nvSpPr>
          <p:spPr>
            <a:xfrm>
              <a:off x="24607533" y="19183349"/>
              <a:ext cx="1643367" cy="8343929"/>
            </a:xfrm>
            <a:custGeom>
              <a:avLst/>
              <a:gdLst>
                <a:gd name="connsiteX0" fmla="*/ 1643367 w 1643367"/>
                <a:gd name="connsiteY0" fmla="*/ 0 h 8248650"/>
                <a:gd name="connsiteX1" fmla="*/ 1129017 w 1643367"/>
                <a:gd name="connsiteY1" fmla="*/ 762000 h 8248650"/>
                <a:gd name="connsiteX2" fmla="*/ 538467 w 1643367"/>
                <a:gd name="connsiteY2" fmla="*/ 2705100 h 8248650"/>
                <a:gd name="connsiteX3" fmla="*/ 176517 w 1643367"/>
                <a:gd name="connsiteY3" fmla="*/ 4629150 h 8248650"/>
                <a:gd name="connsiteX4" fmla="*/ 5067 w 1643367"/>
                <a:gd name="connsiteY4" fmla="*/ 7029450 h 8248650"/>
                <a:gd name="connsiteX5" fmla="*/ 62217 w 1643367"/>
                <a:gd name="connsiteY5" fmla="*/ 8248650 h 824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3367" h="8248650">
                  <a:moveTo>
                    <a:pt x="1643367" y="0"/>
                  </a:moveTo>
                  <a:cubicBezTo>
                    <a:pt x="1478267" y="155575"/>
                    <a:pt x="1313167" y="311150"/>
                    <a:pt x="1129017" y="762000"/>
                  </a:cubicBezTo>
                  <a:cubicBezTo>
                    <a:pt x="944867" y="1212850"/>
                    <a:pt x="697217" y="2060575"/>
                    <a:pt x="538467" y="2705100"/>
                  </a:cubicBezTo>
                  <a:cubicBezTo>
                    <a:pt x="379717" y="3349625"/>
                    <a:pt x="265417" y="3908425"/>
                    <a:pt x="176517" y="4629150"/>
                  </a:cubicBezTo>
                  <a:cubicBezTo>
                    <a:pt x="87617" y="5349875"/>
                    <a:pt x="24117" y="6426200"/>
                    <a:pt x="5067" y="7029450"/>
                  </a:cubicBezTo>
                  <a:cubicBezTo>
                    <a:pt x="-13983" y="7632700"/>
                    <a:pt x="24117" y="7940675"/>
                    <a:pt x="62217" y="8248650"/>
                  </a:cubicBezTo>
                </a:path>
              </a:pathLst>
            </a:custGeom>
            <a:noFill/>
            <a:ln w="1270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2931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9121</TotalTime>
  <Words>88</Words>
  <Application>Microsoft Office PowerPoint</Application>
  <PresentationFormat>Custom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Bradley Hand ITC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Presbyterian Homes and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boutwellsrecept</dc:creator>
  <cp:lastModifiedBy>Phyllis Smith</cp:lastModifiedBy>
  <cp:revision>833</cp:revision>
  <cp:lastPrinted>2018-10-10T01:49:25Z</cp:lastPrinted>
  <dcterms:created xsi:type="dcterms:W3CDTF">2012-09-16T14:22:48Z</dcterms:created>
  <dcterms:modified xsi:type="dcterms:W3CDTF">2019-07-05T17:57:52Z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-1644658373</vt:i4>
  </property>
  <property fmtid="{D5CDD505-2E9C-101B-9397-08002B2CF9AE}" pid="3" name="_NewReviewCycle">
    <vt:lpwstr/>
  </property>
  <property fmtid="{D5CDD505-2E9C-101B-9397-08002B2CF9AE}" pid="4" name="_EmailSubject">
    <vt:lpwstr>cat</vt:lpwstr>
  </property>
  <property fmtid="{D5CDD505-2E9C-101B-9397-08002B2CF9AE}" pid="5" name="_AuthorEmail">
    <vt:lpwstr>boutwellsreceptionist@preshomes.org</vt:lpwstr>
  </property>
  <property fmtid="{D5CDD505-2E9C-101B-9397-08002B2CF9AE}" pid="6" name="_AuthorEmailDisplayName">
    <vt:lpwstr>Boutwells Receptionist</vt:lpwstr>
  </property>
</Properties>
</file>