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08" r:id="rId2"/>
    <p:sldId id="407" r:id="rId3"/>
    <p:sldId id="409" r:id="rId4"/>
  </p:sldIdLst>
  <p:sldSz cx="49377600" cy="32918400"/>
  <p:notesSz cx="7102475" cy="9388475"/>
  <p:defaultTextStyle>
    <a:defPPr>
      <a:defRPr lang="en-US"/>
    </a:defPPr>
    <a:lvl1pPr marL="0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15347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30693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46041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261388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076734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892081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707429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522775" algn="l" defTabSz="3630693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55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14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BE0221"/>
    <a:srgbClr val="FF6DA8"/>
    <a:srgbClr val="33CC33"/>
    <a:srgbClr val="990099"/>
    <a:srgbClr val="00FF00"/>
    <a:srgbClr val="B40C4C"/>
    <a:srgbClr val="FFFF75"/>
    <a:srgbClr val="69D8FF"/>
    <a:srgbClr val="00B9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7" autoAdjust="0"/>
    <p:restoredTop sz="94610" autoAdjust="0"/>
  </p:normalViewPr>
  <p:slideViewPr>
    <p:cSldViewPr>
      <p:cViewPr varScale="1">
        <p:scale>
          <a:sx n="14" d="100"/>
          <a:sy n="14" d="100"/>
        </p:scale>
        <p:origin x="1188" y="120"/>
      </p:cViewPr>
      <p:guideLst>
        <p:guide orient="horz" pos="10368"/>
        <p:guide pos="155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B7B6831-D611-4300-850F-B02D64D8DA0B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04850"/>
            <a:ext cx="5278437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A798FDA-AA83-4AB2-95F5-B77EE198D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3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1pPr>
    <a:lvl2pPr marL="1815347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2pPr>
    <a:lvl3pPr marL="3630693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3pPr>
    <a:lvl4pPr marL="5446041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4pPr>
    <a:lvl5pPr marL="7261388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5pPr>
    <a:lvl6pPr marL="9076734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6pPr>
    <a:lvl7pPr marL="10892081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7pPr>
    <a:lvl8pPr marL="12707429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8pPr>
    <a:lvl9pPr marL="14522775" algn="l" defTabSz="3630693" rtl="0" eaLnBrk="1" latinLnBrk="0" hangingPunct="1">
      <a:defRPr sz="47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3320" y="10226060"/>
            <a:ext cx="41970960" cy="70561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06640" y="18653760"/>
            <a:ext cx="345643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84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68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52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337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921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505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089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674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798760" y="1318285"/>
            <a:ext cx="11109960" cy="2808731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880" y="1318285"/>
            <a:ext cx="32506920" cy="2808731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93" y="21153124"/>
            <a:ext cx="41970960" cy="6537960"/>
          </a:xfrm>
        </p:spPr>
        <p:txBody>
          <a:bodyPr anchor="t"/>
          <a:lstStyle>
            <a:lvl1pPr algn="l">
              <a:defRPr sz="1384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93" y="13952232"/>
            <a:ext cx="41970960" cy="7200898"/>
          </a:xfrm>
        </p:spPr>
        <p:txBody>
          <a:bodyPr anchor="b"/>
          <a:lstStyle>
            <a:lvl1pPr marL="0" indent="0">
              <a:buNone/>
              <a:defRPr sz="6971">
                <a:solidFill>
                  <a:schemeClr val="tx1">
                    <a:tint val="75000"/>
                  </a:schemeClr>
                </a:solidFill>
              </a:defRPr>
            </a:lvl1pPr>
            <a:lvl2pPr marL="1584267" indent="0">
              <a:buNone/>
              <a:defRPr sz="6284">
                <a:solidFill>
                  <a:schemeClr val="tx1">
                    <a:tint val="75000"/>
                  </a:schemeClr>
                </a:solidFill>
              </a:defRPr>
            </a:lvl2pPr>
            <a:lvl3pPr marL="3168534" indent="0">
              <a:buNone/>
              <a:defRPr sz="5498">
                <a:solidFill>
                  <a:schemeClr val="tx1">
                    <a:tint val="75000"/>
                  </a:schemeClr>
                </a:solidFill>
              </a:defRPr>
            </a:lvl3pPr>
            <a:lvl4pPr marL="4752802" indent="0">
              <a:buNone/>
              <a:defRPr sz="4811">
                <a:solidFill>
                  <a:schemeClr val="tx1">
                    <a:tint val="75000"/>
                  </a:schemeClr>
                </a:solidFill>
              </a:defRPr>
            </a:lvl4pPr>
            <a:lvl5pPr marL="6337068" indent="0">
              <a:buNone/>
              <a:defRPr sz="4811">
                <a:solidFill>
                  <a:schemeClr val="tx1">
                    <a:tint val="75000"/>
                  </a:schemeClr>
                </a:solidFill>
              </a:defRPr>
            </a:lvl5pPr>
            <a:lvl6pPr marL="7921335" indent="0">
              <a:buNone/>
              <a:defRPr sz="4811">
                <a:solidFill>
                  <a:schemeClr val="tx1">
                    <a:tint val="75000"/>
                  </a:schemeClr>
                </a:solidFill>
              </a:defRPr>
            </a:lvl6pPr>
            <a:lvl7pPr marL="9505602" indent="0">
              <a:buNone/>
              <a:defRPr sz="4811">
                <a:solidFill>
                  <a:schemeClr val="tx1">
                    <a:tint val="75000"/>
                  </a:schemeClr>
                </a:solidFill>
              </a:defRPr>
            </a:lvl7pPr>
            <a:lvl8pPr marL="11089869" indent="0">
              <a:buNone/>
              <a:defRPr sz="4811">
                <a:solidFill>
                  <a:schemeClr val="tx1">
                    <a:tint val="75000"/>
                  </a:schemeClr>
                </a:solidFill>
              </a:defRPr>
            </a:lvl8pPr>
            <a:lvl9pPr marL="12674137" indent="0">
              <a:buNone/>
              <a:defRPr sz="48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880" y="7680974"/>
            <a:ext cx="21808440" cy="21724619"/>
          </a:xfrm>
        </p:spPr>
        <p:txBody>
          <a:bodyPr/>
          <a:lstStyle>
            <a:lvl1pPr>
              <a:defRPr sz="9720"/>
            </a:lvl1pPr>
            <a:lvl2pPr>
              <a:defRPr sz="8345"/>
            </a:lvl2pPr>
            <a:lvl3pPr>
              <a:defRPr sz="6971"/>
            </a:lvl3pPr>
            <a:lvl4pPr>
              <a:defRPr sz="6284"/>
            </a:lvl4pPr>
            <a:lvl5pPr>
              <a:defRPr sz="6284"/>
            </a:lvl5pPr>
            <a:lvl6pPr>
              <a:defRPr sz="6284"/>
            </a:lvl6pPr>
            <a:lvl7pPr>
              <a:defRPr sz="6284"/>
            </a:lvl7pPr>
            <a:lvl8pPr>
              <a:defRPr sz="6284"/>
            </a:lvl8pPr>
            <a:lvl9pPr>
              <a:defRPr sz="62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00280" y="7680974"/>
            <a:ext cx="21808440" cy="21724619"/>
          </a:xfrm>
        </p:spPr>
        <p:txBody>
          <a:bodyPr/>
          <a:lstStyle>
            <a:lvl1pPr>
              <a:defRPr sz="9720"/>
            </a:lvl1pPr>
            <a:lvl2pPr>
              <a:defRPr sz="8345"/>
            </a:lvl2pPr>
            <a:lvl3pPr>
              <a:defRPr sz="6971"/>
            </a:lvl3pPr>
            <a:lvl4pPr>
              <a:defRPr sz="6284"/>
            </a:lvl4pPr>
            <a:lvl5pPr>
              <a:defRPr sz="6284"/>
            </a:lvl5pPr>
            <a:lvl6pPr>
              <a:defRPr sz="6284"/>
            </a:lvl6pPr>
            <a:lvl7pPr>
              <a:defRPr sz="6284"/>
            </a:lvl7pPr>
            <a:lvl8pPr>
              <a:defRPr sz="6284"/>
            </a:lvl8pPr>
            <a:lvl9pPr>
              <a:defRPr sz="62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94" y="7368544"/>
            <a:ext cx="21817017" cy="3070859"/>
          </a:xfrm>
        </p:spPr>
        <p:txBody>
          <a:bodyPr anchor="b"/>
          <a:lstStyle>
            <a:lvl1pPr marL="0" indent="0">
              <a:buNone/>
              <a:defRPr sz="8345" b="1"/>
            </a:lvl1pPr>
            <a:lvl2pPr marL="1584267" indent="0">
              <a:buNone/>
              <a:defRPr sz="6971" b="1"/>
            </a:lvl2pPr>
            <a:lvl3pPr marL="3168534" indent="0">
              <a:buNone/>
              <a:defRPr sz="6284" b="1"/>
            </a:lvl3pPr>
            <a:lvl4pPr marL="4752802" indent="0">
              <a:buNone/>
              <a:defRPr sz="5498" b="1"/>
            </a:lvl4pPr>
            <a:lvl5pPr marL="6337068" indent="0">
              <a:buNone/>
              <a:defRPr sz="5498" b="1"/>
            </a:lvl5pPr>
            <a:lvl6pPr marL="7921335" indent="0">
              <a:buNone/>
              <a:defRPr sz="5498" b="1"/>
            </a:lvl6pPr>
            <a:lvl7pPr marL="9505602" indent="0">
              <a:buNone/>
              <a:defRPr sz="5498" b="1"/>
            </a:lvl7pPr>
            <a:lvl8pPr marL="11089869" indent="0">
              <a:buNone/>
              <a:defRPr sz="5498" b="1"/>
            </a:lvl8pPr>
            <a:lvl9pPr marL="12674137" indent="0">
              <a:buNone/>
              <a:defRPr sz="54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894" y="10439406"/>
            <a:ext cx="21817017" cy="18966181"/>
          </a:xfrm>
        </p:spPr>
        <p:txBody>
          <a:bodyPr/>
          <a:lstStyle>
            <a:lvl1pPr>
              <a:defRPr sz="8345"/>
            </a:lvl1pPr>
            <a:lvl2pPr>
              <a:defRPr sz="6971"/>
            </a:lvl2pPr>
            <a:lvl3pPr>
              <a:defRPr sz="6284"/>
            </a:lvl3pPr>
            <a:lvl4pPr>
              <a:defRPr sz="5498"/>
            </a:lvl4pPr>
            <a:lvl5pPr>
              <a:defRPr sz="5498"/>
            </a:lvl5pPr>
            <a:lvl6pPr>
              <a:defRPr sz="5498"/>
            </a:lvl6pPr>
            <a:lvl7pPr>
              <a:defRPr sz="5498"/>
            </a:lvl7pPr>
            <a:lvl8pPr>
              <a:defRPr sz="5498"/>
            </a:lvl8pPr>
            <a:lvl9pPr>
              <a:defRPr sz="54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3148" y="7368544"/>
            <a:ext cx="21825577" cy="3070859"/>
          </a:xfrm>
        </p:spPr>
        <p:txBody>
          <a:bodyPr anchor="b"/>
          <a:lstStyle>
            <a:lvl1pPr marL="0" indent="0">
              <a:buNone/>
              <a:defRPr sz="8345" b="1"/>
            </a:lvl1pPr>
            <a:lvl2pPr marL="1584267" indent="0">
              <a:buNone/>
              <a:defRPr sz="6971" b="1"/>
            </a:lvl2pPr>
            <a:lvl3pPr marL="3168534" indent="0">
              <a:buNone/>
              <a:defRPr sz="6284" b="1"/>
            </a:lvl3pPr>
            <a:lvl4pPr marL="4752802" indent="0">
              <a:buNone/>
              <a:defRPr sz="5498" b="1"/>
            </a:lvl4pPr>
            <a:lvl5pPr marL="6337068" indent="0">
              <a:buNone/>
              <a:defRPr sz="5498" b="1"/>
            </a:lvl5pPr>
            <a:lvl6pPr marL="7921335" indent="0">
              <a:buNone/>
              <a:defRPr sz="5498" b="1"/>
            </a:lvl6pPr>
            <a:lvl7pPr marL="9505602" indent="0">
              <a:buNone/>
              <a:defRPr sz="5498" b="1"/>
            </a:lvl7pPr>
            <a:lvl8pPr marL="11089869" indent="0">
              <a:buNone/>
              <a:defRPr sz="5498" b="1"/>
            </a:lvl8pPr>
            <a:lvl9pPr marL="12674137" indent="0">
              <a:buNone/>
              <a:defRPr sz="54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3148" y="10439406"/>
            <a:ext cx="21825577" cy="18966181"/>
          </a:xfrm>
        </p:spPr>
        <p:txBody>
          <a:bodyPr/>
          <a:lstStyle>
            <a:lvl1pPr>
              <a:defRPr sz="8345"/>
            </a:lvl1pPr>
            <a:lvl2pPr>
              <a:defRPr sz="6971"/>
            </a:lvl2pPr>
            <a:lvl3pPr>
              <a:defRPr sz="6284"/>
            </a:lvl3pPr>
            <a:lvl4pPr>
              <a:defRPr sz="5498"/>
            </a:lvl4pPr>
            <a:lvl5pPr>
              <a:defRPr sz="5498"/>
            </a:lvl5pPr>
            <a:lvl6pPr>
              <a:defRPr sz="5498"/>
            </a:lvl6pPr>
            <a:lvl7pPr>
              <a:defRPr sz="5498"/>
            </a:lvl7pPr>
            <a:lvl8pPr>
              <a:defRPr sz="5498"/>
            </a:lvl8pPr>
            <a:lvl9pPr>
              <a:defRPr sz="54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903" y="1310642"/>
            <a:ext cx="16244893" cy="5577840"/>
          </a:xfrm>
        </p:spPr>
        <p:txBody>
          <a:bodyPr anchor="b"/>
          <a:lstStyle>
            <a:lvl1pPr algn="l">
              <a:defRPr sz="69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279" y="1310650"/>
            <a:ext cx="27603450" cy="28094942"/>
          </a:xfrm>
        </p:spPr>
        <p:txBody>
          <a:bodyPr/>
          <a:lstStyle>
            <a:lvl1pPr>
              <a:defRPr sz="11094"/>
            </a:lvl1pPr>
            <a:lvl2pPr>
              <a:defRPr sz="9720"/>
            </a:lvl2pPr>
            <a:lvl3pPr>
              <a:defRPr sz="8345"/>
            </a:lvl3pPr>
            <a:lvl4pPr>
              <a:defRPr sz="6971"/>
            </a:lvl4pPr>
            <a:lvl5pPr>
              <a:defRPr sz="6971"/>
            </a:lvl5pPr>
            <a:lvl6pPr>
              <a:defRPr sz="6971"/>
            </a:lvl6pPr>
            <a:lvl7pPr>
              <a:defRPr sz="6971"/>
            </a:lvl7pPr>
            <a:lvl8pPr>
              <a:defRPr sz="6971"/>
            </a:lvl8pPr>
            <a:lvl9pPr>
              <a:defRPr sz="69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903" y="6888490"/>
            <a:ext cx="16244893" cy="22517102"/>
          </a:xfrm>
        </p:spPr>
        <p:txBody>
          <a:bodyPr/>
          <a:lstStyle>
            <a:lvl1pPr marL="0" indent="0">
              <a:buNone/>
              <a:defRPr sz="4811"/>
            </a:lvl1pPr>
            <a:lvl2pPr marL="1584267" indent="0">
              <a:buNone/>
              <a:defRPr sz="4124"/>
            </a:lvl2pPr>
            <a:lvl3pPr marL="3168534" indent="0">
              <a:buNone/>
              <a:defRPr sz="3436"/>
            </a:lvl3pPr>
            <a:lvl4pPr marL="4752802" indent="0">
              <a:buNone/>
              <a:defRPr sz="3142"/>
            </a:lvl4pPr>
            <a:lvl5pPr marL="6337068" indent="0">
              <a:buNone/>
              <a:defRPr sz="3142"/>
            </a:lvl5pPr>
            <a:lvl6pPr marL="7921335" indent="0">
              <a:buNone/>
              <a:defRPr sz="3142"/>
            </a:lvl6pPr>
            <a:lvl7pPr marL="9505602" indent="0">
              <a:buNone/>
              <a:defRPr sz="3142"/>
            </a:lvl7pPr>
            <a:lvl8pPr marL="11089869" indent="0">
              <a:buNone/>
              <a:defRPr sz="3142"/>
            </a:lvl8pPr>
            <a:lvl9pPr marL="12674137" indent="0">
              <a:buNone/>
              <a:defRPr sz="314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357" y="23042889"/>
            <a:ext cx="29626560" cy="2720342"/>
          </a:xfrm>
        </p:spPr>
        <p:txBody>
          <a:bodyPr anchor="b"/>
          <a:lstStyle>
            <a:lvl1pPr algn="l">
              <a:defRPr sz="69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8357" y="2941319"/>
            <a:ext cx="29626560" cy="19751040"/>
          </a:xfrm>
        </p:spPr>
        <p:txBody>
          <a:bodyPr/>
          <a:lstStyle>
            <a:lvl1pPr marL="0" indent="0">
              <a:buNone/>
              <a:defRPr sz="11094"/>
            </a:lvl1pPr>
            <a:lvl2pPr marL="1584267" indent="0">
              <a:buNone/>
              <a:defRPr sz="9720"/>
            </a:lvl2pPr>
            <a:lvl3pPr marL="3168534" indent="0">
              <a:buNone/>
              <a:defRPr sz="8345"/>
            </a:lvl3pPr>
            <a:lvl4pPr marL="4752802" indent="0">
              <a:buNone/>
              <a:defRPr sz="6971"/>
            </a:lvl4pPr>
            <a:lvl5pPr marL="6337068" indent="0">
              <a:buNone/>
              <a:defRPr sz="6971"/>
            </a:lvl5pPr>
            <a:lvl6pPr marL="7921335" indent="0">
              <a:buNone/>
              <a:defRPr sz="6971"/>
            </a:lvl6pPr>
            <a:lvl7pPr marL="9505602" indent="0">
              <a:buNone/>
              <a:defRPr sz="6971"/>
            </a:lvl7pPr>
            <a:lvl8pPr marL="11089869" indent="0">
              <a:buNone/>
              <a:defRPr sz="6971"/>
            </a:lvl8pPr>
            <a:lvl9pPr marL="12674137" indent="0">
              <a:buNone/>
              <a:defRPr sz="6971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357" y="25763231"/>
            <a:ext cx="29626560" cy="3863338"/>
          </a:xfrm>
        </p:spPr>
        <p:txBody>
          <a:bodyPr/>
          <a:lstStyle>
            <a:lvl1pPr marL="0" indent="0">
              <a:buNone/>
              <a:defRPr sz="4811"/>
            </a:lvl1pPr>
            <a:lvl2pPr marL="1584267" indent="0">
              <a:buNone/>
              <a:defRPr sz="4124"/>
            </a:lvl2pPr>
            <a:lvl3pPr marL="3168534" indent="0">
              <a:buNone/>
              <a:defRPr sz="3436"/>
            </a:lvl3pPr>
            <a:lvl4pPr marL="4752802" indent="0">
              <a:buNone/>
              <a:defRPr sz="3142"/>
            </a:lvl4pPr>
            <a:lvl5pPr marL="6337068" indent="0">
              <a:buNone/>
              <a:defRPr sz="3142"/>
            </a:lvl5pPr>
            <a:lvl6pPr marL="7921335" indent="0">
              <a:buNone/>
              <a:defRPr sz="3142"/>
            </a:lvl6pPr>
            <a:lvl7pPr marL="9505602" indent="0">
              <a:buNone/>
              <a:defRPr sz="3142"/>
            </a:lvl7pPr>
            <a:lvl8pPr marL="11089869" indent="0">
              <a:buNone/>
              <a:defRPr sz="3142"/>
            </a:lvl8pPr>
            <a:lvl9pPr marL="12674137" indent="0">
              <a:buNone/>
              <a:defRPr sz="314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DAD-9B7A-4F5D-A262-8A0181D14098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68880" y="1318261"/>
            <a:ext cx="44439840" cy="5486400"/>
          </a:xfrm>
          <a:prstGeom prst="rect">
            <a:avLst/>
          </a:prstGeom>
        </p:spPr>
        <p:txBody>
          <a:bodyPr vert="horz" lIns="322728" tIns="161364" rIns="322728" bIns="161364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0" y="7680974"/>
            <a:ext cx="44439840" cy="21724619"/>
          </a:xfrm>
          <a:prstGeom prst="rect">
            <a:avLst/>
          </a:prstGeom>
        </p:spPr>
        <p:txBody>
          <a:bodyPr vert="horz" lIns="322728" tIns="161364" rIns="322728" bIns="16136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68880" y="30510502"/>
            <a:ext cx="11521440" cy="1752599"/>
          </a:xfrm>
          <a:prstGeom prst="rect">
            <a:avLst/>
          </a:prstGeom>
        </p:spPr>
        <p:txBody>
          <a:bodyPr vert="horz" lIns="322728" tIns="161364" rIns="322728" bIns="161364" rtlCol="0" anchor="ctr"/>
          <a:lstStyle>
            <a:lvl1pPr algn="l">
              <a:defRPr sz="41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E6DAD-9B7A-4F5D-A262-8A0181D14098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70680" y="30510502"/>
            <a:ext cx="15636240" cy="1752599"/>
          </a:xfrm>
          <a:prstGeom prst="rect">
            <a:avLst/>
          </a:prstGeom>
        </p:spPr>
        <p:txBody>
          <a:bodyPr vert="horz" lIns="322728" tIns="161364" rIns="322728" bIns="161364" rtlCol="0" anchor="ctr"/>
          <a:lstStyle>
            <a:lvl1pPr algn="ctr">
              <a:defRPr sz="41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87280" y="30510502"/>
            <a:ext cx="11521440" cy="1752599"/>
          </a:xfrm>
          <a:prstGeom prst="rect">
            <a:avLst/>
          </a:prstGeom>
        </p:spPr>
        <p:txBody>
          <a:bodyPr vert="horz" lIns="322728" tIns="161364" rIns="322728" bIns="161364" rtlCol="0" anchor="ctr"/>
          <a:lstStyle>
            <a:lvl1pPr algn="r">
              <a:defRPr sz="41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ABCAB-791E-41F9-A62F-C99354DFB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68534" rtl="0" eaLnBrk="1" latinLnBrk="0" hangingPunct="1">
        <a:spcBef>
          <a:spcPct val="0"/>
        </a:spcBef>
        <a:buNone/>
        <a:defRPr sz="152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88202" indent="-1188202" algn="l" defTabSz="3168534" rtl="0" eaLnBrk="1" latinLnBrk="0" hangingPunct="1">
        <a:spcBef>
          <a:spcPct val="20000"/>
        </a:spcBef>
        <a:buFont typeface="Arial" pitchFamily="34" charset="0"/>
        <a:buChar char="•"/>
        <a:defRPr sz="11094" kern="1200">
          <a:solidFill>
            <a:schemeClr val="tx1"/>
          </a:solidFill>
          <a:latin typeface="+mn-lt"/>
          <a:ea typeface="+mn-ea"/>
          <a:cs typeface="+mn-cs"/>
        </a:defRPr>
      </a:lvl1pPr>
      <a:lvl2pPr marL="2574433" indent="-990166" algn="l" defTabSz="3168534" rtl="0" eaLnBrk="1" latinLnBrk="0" hangingPunct="1">
        <a:spcBef>
          <a:spcPct val="20000"/>
        </a:spcBef>
        <a:buFont typeface="Arial" pitchFamily="34" charset="0"/>
        <a:buChar char="–"/>
        <a:defRPr sz="9720" kern="1200">
          <a:solidFill>
            <a:schemeClr val="tx1"/>
          </a:solidFill>
          <a:latin typeface="+mn-lt"/>
          <a:ea typeface="+mn-ea"/>
          <a:cs typeface="+mn-cs"/>
        </a:defRPr>
      </a:lvl2pPr>
      <a:lvl3pPr marL="3960664" indent="-792138" algn="l" defTabSz="3168534" rtl="0" eaLnBrk="1" latinLnBrk="0" hangingPunct="1">
        <a:spcBef>
          <a:spcPct val="20000"/>
        </a:spcBef>
        <a:buFont typeface="Arial" pitchFamily="34" charset="0"/>
        <a:buChar char="•"/>
        <a:defRPr sz="8345" kern="1200">
          <a:solidFill>
            <a:schemeClr val="tx1"/>
          </a:solidFill>
          <a:latin typeface="+mn-lt"/>
          <a:ea typeface="+mn-ea"/>
          <a:cs typeface="+mn-cs"/>
        </a:defRPr>
      </a:lvl3pPr>
      <a:lvl4pPr marL="5544938" indent="-792138" algn="l" defTabSz="3168534" rtl="0" eaLnBrk="1" latinLnBrk="0" hangingPunct="1">
        <a:spcBef>
          <a:spcPct val="20000"/>
        </a:spcBef>
        <a:buFont typeface="Arial" pitchFamily="34" charset="0"/>
        <a:buChar char="–"/>
        <a:defRPr sz="6971" kern="1200">
          <a:solidFill>
            <a:schemeClr val="tx1"/>
          </a:solidFill>
          <a:latin typeface="+mn-lt"/>
          <a:ea typeface="+mn-ea"/>
          <a:cs typeface="+mn-cs"/>
        </a:defRPr>
      </a:lvl4pPr>
      <a:lvl5pPr marL="7129206" indent="-792138" algn="l" defTabSz="3168534" rtl="0" eaLnBrk="1" latinLnBrk="0" hangingPunct="1">
        <a:spcBef>
          <a:spcPct val="20000"/>
        </a:spcBef>
        <a:buFont typeface="Arial" pitchFamily="34" charset="0"/>
        <a:buChar char="»"/>
        <a:defRPr sz="6971" kern="1200">
          <a:solidFill>
            <a:schemeClr val="tx1"/>
          </a:solidFill>
          <a:latin typeface="+mn-lt"/>
          <a:ea typeface="+mn-ea"/>
          <a:cs typeface="+mn-cs"/>
        </a:defRPr>
      </a:lvl5pPr>
      <a:lvl6pPr marL="8713464" indent="-792138" algn="l" defTabSz="3168534" rtl="0" eaLnBrk="1" latinLnBrk="0" hangingPunct="1">
        <a:spcBef>
          <a:spcPct val="20000"/>
        </a:spcBef>
        <a:buFont typeface="Arial" pitchFamily="34" charset="0"/>
        <a:buChar char="•"/>
        <a:defRPr sz="6971" kern="1200">
          <a:solidFill>
            <a:schemeClr val="tx1"/>
          </a:solidFill>
          <a:latin typeface="+mn-lt"/>
          <a:ea typeface="+mn-ea"/>
          <a:cs typeface="+mn-cs"/>
        </a:defRPr>
      </a:lvl6pPr>
      <a:lvl7pPr marL="10297740" indent="-792138" algn="l" defTabSz="3168534" rtl="0" eaLnBrk="1" latinLnBrk="0" hangingPunct="1">
        <a:spcBef>
          <a:spcPct val="20000"/>
        </a:spcBef>
        <a:buFont typeface="Arial" pitchFamily="34" charset="0"/>
        <a:buChar char="•"/>
        <a:defRPr sz="6971" kern="1200">
          <a:solidFill>
            <a:schemeClr val="tx1"/>
          </a:solidFill>
          <a:latin typeface="+mn-lt"/>
          <a:ea typeface="+mn-ea"/>
          <a:cs typeface="+mn-cs"/>
        </a:defRPr>
      </a:lvl7pPr>
      <a:lvl8pPr marL="11882007" indent="-792138" algn="l" defTabSz="3168534" rtl="0" eaLnBrk="1" latinLnBrk="0" hangingPunct="1">
        <a:spcBef>
          <a:spcPct val="20000"/>
        </a:spcBef>
        <a:buFont typeface="Arial" pitchFamily="34" charset="0"/>
        <a:buChar char="•"/>
        <a:defRPr sz="6971" kern="1200">
          <a:solidFill>
            <a:schemeClr val="tx1"/>
          </a:solidFill>
          <a:latin typeface="+mn-lt"/>
          <a:ea typeface="+mn-ea"/>
          <a:cs typeface="+mn-cs"/>
        </a:defRPr>
      </a:lvl8pPr>
      <a:lvl9pPr marL="13466266" indent="-792138" algn="l" defTabSz="3168534" rtl="0" eaLnBrk="1" latinLnBrk="0" hangingPunct="1">
        <a:spcBef>
          <a:spcPct val="20000"/>
        </a:spcBef>
        <a:buFont typeface="Arial" pitchFamily="34" charset="0"/>
        <a:buChar char="•"/>
        <a:defRPr sz="69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1pPr>
      <a:lvl2pPr marL="1584267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2pPr>
      <a:lvl3pPr marL="3168534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3pPr>
      <a:lvl4pPr marL="4752802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4pPr>
      <a:lvl5pPr marL="6337068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5pPr>
      <a:lvl6pPr marL="7921335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6pPr>
      <a:lvl7pPr marL="9505602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7pPr>
      <a:lvl8pPr marL="11089869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8pPr>
      <a:lvl9pPr marL="12674137" algn="l" defTabSz="3168534" rtl="0" eaLnBrk="1" latinLnBrk="0" hangingPunct="1">
        <a:defRPr sz="62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694C479-A1CB-4744-8BE3-0551FBBEE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8880" y="2590800"/>
            <a:ext cx="44439840" cy="2681479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15000" b="1" dirty="0">
                <a:ln>
                  <a:solidFill>
                    <a:srgbClr val="00FF00"/>
                  </a:solidFill>
                </a:ln>
                <a:solidFill>
                  <a:srgbClr val="00FF00"/>
                </a:solidFill>
                <a:latin typeface="Bradley Hand ITC" panose="03070402050302030203" pitchFamily="66" charset="0"/>
              </a:rPr>
              <a:t>RECOMMENDED FABRIC CHOICES:</a:t>
            </a:r>
          </a:p>
          <a:p>
            <a:pPr marL="0" indent="0" algn="ctr">
              <a:buNone/>
            </a:pPr>
            <a:endParaRPr lang="en-US" sz="15000" dirty="0">
              <a:latin typeface="Bradley Hand ITC" panose="03070402050302030203" pitchFamily="66" charset="0"/>
            </a:endParaRPr>
          </a:p>
          <a:p>
            <a:pPr marL="0" indent="0" algn="ctr">
              <a:buNone/>
            </a:pPr>
            <a:r>
              <a:rPr lang="en-US" sz="15000" dirty="0">
                <a:ln>
                  <a:solidFill>
                    <a:srgbClr val="9900CC"/>
                  </a:solidFill>
                </a:ln>
                <a:solidFill>
                  <a:srgbClr val="9900CC"/>
                </a:solidFill>
                <a:latin typeface="Bradley Hand ITC" panose="03070402050302030203" pitchFamily="66" charset="0"/>
              </a:rPr>
              <a:t>Minky</a:t>
            </a:r>
          </a:p>
          <a:p>
            <a:pPr marL="0" indent="0" algn="ctr">
              <a:buNone/>
            </a:pPr>
            <a:r>
              <a:rPr lang="en-US" sz="15000" dirty="0">
                <a:ln>
                  <a:solidFill>
                    <a:srgbClr val="9900CC"/>
                  </a:solidFill>
                </a:ln>
                <a:solidFill>
                  <a:srgbClr val="9900CC"/>
                </a:solidFill>
                <a:latin typeface="Bradley Hand ITC" panose="03070402050302030203" pitchFamily="66" charset="0"/>
              </a:rPr>
              <a:t>Fleece</a:t>
            </a:r>
          </a:p>
          <a:p>
            <a:pPr marL="0" indent="0" algn="ctr">
              <a:buNone/>
            </a:pPr>
            <a:r>
              <a:rPr lang="en-US" sz="15000" dirty="0">
                <a:ln>
                  <a:solidFill>
                    <a:srgbClr val="9900CC"/>
                  </a:solidFill>
                </a:ln>
                <a:solidFill>
                  <a:srgbClr val="9900CC"/>
                </a:solidFill>
                <a:latin typeface="Bradley Hand ITC" panose="03070402050302030203" pitchFamily="66" charset="0"/>
              </a:rPr>
              <a:t>Cotton Spandex Jersey</a:t>
            </a:r>
          </a:p>
          <a:p>
            <a:pPr marL="0" indent="0" algn="ctr">
              <a:buNone/>
            </a:pPr>
            <a:r>
              <a:rPr lang="en-US" sz="15000" dirty="0">
                <a:ln>
                  <a:solidFill>
                    <a:srgbClr val="9900CC"/>
                  </a:solidFill>
                </a:ln>
                <a:solidFill>
                  <a:srgbClr val="9900CC"/>
                </a:solidFill>
                <a:latin typeface="Bradley Hand ITC" panose="03070402050302030203" pitchFamily="66" charset="0"/>
              </a:rPr>
              <a:t>Organic Cotton Knit Ultra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24AE5F-5EDE-48FD-BE8A-D299D3053B1F}"/>
              </a:ext>
            </a:extLst>
          </p:cNvPr>
          <p:cNvSpPr txBox="1"/>
          <p:nvPr/>
        </p:nvSpPr>
        <p:spPr>
          <a:xfrm>
            <a:off x="15525874" y="1150112"/>
            <a:ext cx="18325851" cy="1446550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sz="8800" b="1" dirty="0">
                <a:ln>
                  <a:solidFill>
                    <a:srgbClr val="33CC33"/>
                  </a:solidFill>
                </a:ln>
                <a:solidFill>
                  <a:srgbClr val="33CC33"/>
                </a:solidFill>
              </a:rPr>
              <a:t>B A B Y   L A Y E T T E    6 – 12    M O </a:t>
            </a:r>
            <a:r>
              <a:rPr lang="en-US" dirty="0"/>
              <a:t>. </a:t>
            </a:r>
            <a:r>
              <a:rPr lang="en-US" b="1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-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E4CE1B7-8D3D-4FF2-A7E5-71506A53D59C}"/>
              </a:ext>
            </a:extLst>
          </p:cNvPr>
          <p:cNvGrpSpPr/>
          <p:nvPr/>
        </p:nvGrpSpPr>
        <p:grpSpPr>
          <a:xfrm>
            <a:off x="255374" y="1810215"/>
            <a:ext cx="15492340" cy="16917367"/>
            <a:chOff x="10758560" y="10705795"/>
            <a:chExt cx="15492340" cy="1691736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677FAAA8-91D9-4B54-A0C3-4159CF9FC068}"/>
                </a:ext>
              </a:extLst>
            </p:cNvPr>
            <p:cNvSpPr/>
            <p:nvPr/>
          </p:nvSpPr>
          <p:spPr>
            <a:xfrm>
              <a:off x="10758560" y="10705795"/>
              <a:ext cx="3005566" cy="8929742"/>
            </a:xfrm>
            <a:custGeom>
              <a:avLst/>
              <a:gdLst>
                <a:gd name="connsiteX0" fmla="*/ 0 w 2887579"/>
                <a:gd name="connsiteY0" fmla="*/ 8566484 h 8566484"/>
                <a:gd name="connsiteX1" fmla="*/ 1299411 w 2887579"/>
                <a:gd name="connsiteY1" fmla="*/ 7892715 h 8566484"/>
                <a:gd name="connsiteX2" fmla="*/ 2261937 w 2887579"/>
                <a:gd name="connsiteY2" fmla="*/ 5101389 h 8566484"/>
                <a:gd name="connsiteX3" fmla="*/ 2887579 w 2887579"/>
                <a:gd name="connsiteY3" fmla="*/ 0 h 8566484"/>
                <a:gd name="connsiteX0" fmla="*/ 0 w 3005566"/>
                <a:gd name="connsiteY0" fmla="*/ 8566484 h 8566484"/>
                <a:gd name="connsiteX1" fmla="*/ 1417398 w 3005566"/>
                <a:gd name="connsiteY1" fmla="*/ 7892715 h 8566484"/>
                <a:gd name="connsiteX2" fmla="*/ 2379924 w 3005566"/>
                <a:gd name="connsiteY2" fmla="*/ 5101389 h 8566484"/>
                <a:gd name="connsiteX3" fmla="*/ 3005566 w 3005566"/>
                <a:gd name="connsiteY3" fmla="*/ 0 h 856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5566" h="8566484">
                  <a:moveTo>
                    <a:pt x="0" y="8566484"/>
                  </a:moveTo>
                  <a:cubicBezTo>
                    <a:pt x="461211" y="8518357"/>
                    <a:pt x="1020744" y="8470231"/>
                    <a:pt x="1417398" y="7892715"/>
                  </a:cubicBezTo>
                  <a:cubicBezTo>
                    <a:pt x="1814052" y="7315199"/>
                    <a:pt x="2115229" y="6416841"/>
                    <a:pt x="2379924" y="5101389"/>
                  </a:cubicBezTo>
                  <a:cubicBezTo>
                    <a:pt x="2644619" y="3785937"/>
                    <a:pt x="2825092" y="1892968"/>
                    <a:pt x="3005566" y="0"/>
                  </a:cubicBez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018DC50-17C6-41EF-AF7C-2B2A27B2B56E}"/>
                </a:ext>
              </a:extLst>
            </p:cNvPr>
            <p:cNvSpPr/>
            <p:nvPr/>
          </p:nvSpPr>
          <p:spPr>
            <a:xfrm>
              <a:off x="13764126" y="10729177"/>
              <a:ext cx="10677024" cy="1253273"/>
            </a:xfrm>
            <a:custGeom>
              <a:avLst/>
              <a:gdLst>
                <a:gd name="connsiteX0" fmla="*/ 0 w 10629900"/>
                <a:gd name="connsiteY0" fmla="*/ 0 h 1162050"/>
                <a:gd name="connsiteX1" fmla="*/ 1543050 w 10629900"/>
                <a:gd name="connsiteY1" fmla="*/ 438150 h 1162050"/>
                <a:gd name="connsiteX2" fmla="*/ 3848100 w 10629900"/>
                <a:gd name="connsiteY2" fmla="*/ 876300 h 1162050"/>
                <a:gd name="connsiteX3" fmla="*/ 5905500 w 10629900"/>
                <a:gd name="connsiteY3" fmla="*/ 1028700 h 1162050"/>
                <a:gd name="connsiteX4" fmla="*/ 8362950 w 10629900"/>
                <a:gd name="connsiteY4" fmla="*/ 1104900 h 1162050"/>
                <a:gd name="connsiteX5" fmla="*/ 10629900 w 10629900"/>
                <a:gd name="connsiteY5" fmla="*/ 116205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29900" h="1162050">
                  <a:moveTo>
                    <a:pt x="0" y="0"/>
                  </a:moveTo>
                  <a:cubicBezTo>
                    <a:pt x="450850" y="146050"/>
                    <a:pt x="901700" y="292100"/>
                    <a:pt x="1543050" y="438150"/>
                  </a:cubicBezTo>
                  <a:cubicBezTo>
                    <a:pt x="2184400" y="584200"/>
                    <a:pt x="3121025" y="777875"/>
                    <a:pt x="3848100" y="876300"/>
                  </a:cubicBezTo>
                  <a:cubicBezTo>
                    <a:pt x="4575175" y="974725"/>
                    <a:pt x="5153025" y="990600"/>
                    <a:pt x="5905500" y="1028700"/>
                  </a:cubicBezTo>
                  <a:cubicBezTo>
                    <a:pt x="6657975" y="1066800"/>
                    <a:pt x="8362950" y="1104900"/>
                    <a:pt x="8362950" y="1104900"/>
                  </a:cubicBezTo>
                  <a:lnTo>
                    <a:pt x="10629900" y="1162050"/>
                  </a:ln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CE49D3E-C4B3-4641-98B7-B0A3BA42C82A}"/>
                </a:ext>
              </a:extLst>
            </p:cNvPr>
            <p:cNvSpPr/>
            <p:nvPr/>
          </p:nvSpPr>
          <p:spPr>
            <a:xfrm>
              <a:off x="24411102" y="11944350"/>
              <a:ext cx="1801698" cy="7200900"/>
            </a:xfrm>
            <a:custGeom>
              <a:avLst/>
              <a:gdLst>
                <a:gd name="connsiteX0" fmla="*/ 10998 w 1801698"/>
                <a:gd name="connsiteY0" fmla="*/ 0 h 7200900"/>
                <a:gd name="connsiteX1" fmla="*/ 10998 w 1801698"/>
                <a:gd name="connsiteY1" fmla="*/ 3390900 h 7200900"/>
                <a:gd name="connsiteX2" fmla="*/ 125298 w 1801698"/>
                <a:gd name="connsiteY2" fmla="*/ 5200650 h 7200900"/>
                <a:gd name="connsiteX3" fmla="*/ 468198 w 1801698"/>
                <a:gd name="connsiteY3" fmla="*/ 6515100 h 7200900"/>
                <a:gd name="connsiteX4" fmla="*/ 1115898 w 1801698"/>
                <a:gd name="connsiteY4" fmla="*/ 7048500 h 7200900"/>
                <a:gd name="connsiteX5" fmla="*/ 1801698 w 1801698"/>
                <a:gd name="connsiteY5" fmla="*/ 7200900 h 7200900"/>
                <a:gd name="connsiteX6" fmla="*/ 1801698 w 1801698"/>
                <a:gd name="connsiteY6" fmla="*/ 7200900 h 7200900"/>
                <a:gd name="connsiteX7" fmla="*/ 1801698 w 1801698"/>
                <a:gd name="connsiteY7" fmla="*/ 7200900 h 720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1698" h="7200900">
                  <a:moveTo>
                    <a:pt x="10998" y="0"/>
                  </a:moveTo>
                  <a:cubicBezTo>
                    <a:pt x="1473" y="1262062"/>
                    <a:pt x="-8052" y="2524125"/>
                    <a:pt x="10998" y="3390900"/>
                  </a:cubicBezTo>
                  <a:cubicBezTo>
                    <a:pt x="30048" y="4257675"/>
                    <a:pt x="49098" y="4679950"/>
                    <a:pt x="125298" y="5200650"/>
                  </a:cubicBezTo>
                  <a:cubicBezTo>
                    <a:pt x="201498" y="5721350"/>
                    <a:pt x="303098" y="6207125"/>
                    <a:pt x="468198" y="6515100"/>
                  </a:cubicBezTo>
                  <a:cubicBezTo>
                    <a:pt x="633298" y="6823075"/>
                    <a:pt x="893648" y="6934200"/>
                    <a:pt x="1115898" y="7048500"/>
                  </a:cubicBezTo>
                  <a:cubicBezTo>
                    <a:pt x="1338148" y="7162800"/>
                    <a:pt x="1801698" y="7200900"/>
                    <a:pt x="1801698" y="7200900"/>
                  </a:cubicBezTo>
                  <a:lnTo>
                    <a:pt x="1801698" y="7200900"/>
                  </a:lnTo>
                  <a:lnTo>
                    <a:pt x="1801698" y="7200900"/>
                  </a:ln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BE8AEF0-4BB3-4E54-9A64-1486BA4ACFB4}"/>
                </a:ext>
              </a:extLst>
            </p:cNvPr>
            <p:cNvSpPr/>
            <p:nvPr/>
          </p:nvSpPr>
          <p:spPr>
            <a:xfrm>
              <a:off x="12725399" y="27527279"/>
              <a:ext cx="11978269" cy="95883"/>
            </a:xfrm>
            <a:custGeom>
              <a:avLst/>
              <a:gdLst>
                <a:gd name="connsiteX0" fmla="*/ 0 w 11830050"/>
                <a:gd name="connsiteY0" fmla="*/ 38100 h 38100"/>
                <a:gd name="connsiteX1" fmla="*/ 11830050 w 11830050"/>
                <a:gd name="connsiteY1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30050" h="38100">
                  <a:moveTo>
                    <a:pt x="0" y="38100"/>
                  </a:moveTo>
                  <a:lnTo>
                    <a:pt x="11830050" y="0"/>
                  </a:ln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1BE541B-D174-4061-B13F-9D3642194DAF}"/>
                </a:ext>
              </a:extLst>
            </p:cNvPr>
            <p:cNvSpPr/>
            <p:nvPr/>
          </p:nvSpPr>
          <p:spPr>
            <a:xfrm>
              <a:off x="10801350" y="19678650"/>
              <a:ext cx="1924050" cy="7944512"/>
            </a:xfrm>
            <a:custGeom>
              <a:avLst/>
              <a:gdLst>
                <a:gd name="connsiteX0" fmla="*/ 0 w 1924050"/>
                <a:gd name="connsiteY0" fmla="*/ 0 h 7772400"/>
                <a:gd name="connsiteX1" fmla="*/ 704850 w 1924050"/>
                <a:gd name="connsiteY1" fmla="*/ 1485900 h 7772400"/>
                <a:gd name="connsiteX2" fmla="*/ 1333500 w 1924050"/>
                <a:gd name="connsiteY2" fmla="*/ 3695700 h 7772400"/>
                <a:gd name="connsiteX3" fmla="*/ 1695450 w 1924050"/>
                <a:gd name="connsiteY3" fmla="*/ 5905500 h 7772400"/>
                <a:gd name="connsiteX4" fmla="*/ 1924050 w 1924050"/>
                <a:gd name="connsiteY4" fmla="*/ 7772400 h 7772400"/>
                <a:gd name="connsiteX5" fmla="*/ 1924050 w 1924050"/>
                <a:gd name="connsiteY5" fmla="*/ 7772400 h 777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4050" h="7772400">
                  <a:moveTo>
                    <a:pt x="0" y="0"/>
                  </a:moveTo>
                  <a:cubicBezTo>
                    <a:pt x="241300" y="434975"/>
                    <a:pt x="482600" y="869950"/>
                    <a:pt x="704850" y="1485900"/>
                  </a:cubicBezTo>
                  <a:cubicBezTo>
                    <a:pt x="927100" y="2101850"/>
                    <a:pt x="1168400" y="2959100"/>
                    <a:pt x="1333500" y="3695700"/>
                  </a:cubicBezTo>
                  <a:cubicBezTo>
                    <a:pt x="1498600" y="4432300"/>
                    <a:pt x="1597025" y="5226050"/>
                    <a:pt x="1695450" y="5905500"/>
                  </a:cubicBezTo>
                  <a:cubicBezTo>
                    <a:pt x="1793875" y="6584950"/>
                    <a:pt x="1924050" y="7772400"/>
                    <a:pt x="1924050" y="7772400"/>
                  </a:cubicBezTo>
                  <a:lnTo>
                    <a:pt x="1924050" y="7772400"/>
                  </a:ln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1C512CE-CA82-4606-A0E8-5DA944BFE418}"/>
                </a:ext>
              </a:extLst>
            </p:cNvPr>
            <p:cNvSpPr/>
            <p:nvPr/>
          </p:nvSpPr>
          <p:spPr>
            <a:xfrm>
              <a:off x="24607533" y="19183349"/>
              <a:ext cx="1643367" cy="8343929"/>
            </a:xfrm>
            <a:custGeom>
              <a:avLst/>
              <a:gdLst>
                <a:gd name="connsiteX0" fmla="*/ 1643367 w 1643367"/>
                <a:gd name="connsiteY0" fmla="*/ 0 h 8248650"/>
                <a:gd name="connsiteX1" fmla="*/ 1129017 w 1643367"/>
                <a:gd name="connsiteY1" fmla="*/ 762000 h 8248650"/>
                <a:gd name="connsiteX2" fmla="*/ 538467 w 1643367"/>
                <a:gd name="connsiteY2" fmla="*/ 2705100 h 8248650"/>
                <a:gd name="connsiteX3" fmla="*/ 176517 w 1643367"/>
                <a:gd name="connsiteY3" fmla="*/ 4629150 h 8248650"/>
                <a:gd name="connsiteX4" fmla="*/ 5067 w 1643367"/>
                <a:gd name="connsiteY4" fmla="*/ 7029450 h 8248650"/>
                <a:gd name="connsiteX5" fmla="*/ 62217 w 1643367"/>
                <a:gd name="connsiteY5" fmla="*/ 8248650 h 824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3367" h="8248650">
                  <a:moveTo>
                    <a:pt x="1643367" y="0"/>
                  </a:moveTo>
                  <a:cubicBezTo>
                    <a:pt x="1478267" y="155575"/>
                    <a:pt x="1313167" y="311150"/>
                    <a:pt x="1129017" y="762000"/>
                  </a:cubicBezTo>
                  <a:cubicBezTo>
                    <a:pt x="944867" y="1212850"/>
                    <a:pt x="697217" y="2060575"/>
                    <a:pt x="538467" y="2705100"/>
                  </a:cubicBezTo>
                  <a:cubicBezTo>
                    <a:pt x="379717" y="3349625"/>
                    <a:pt x="265417" y="3908425"/>
                    <a:pt x="176517" y="4629150"/>
                  </a:cubicBezTo>
                  <a:cubicBezTo>
                    <a:pt x="87617" y="5349875"/>
                    <a:pt x="24117" y="6426200"/>
                    <a:pt x="5067" y="7029450"/>
                  </a:cubicBezTo>
                  <a:cubicBezTo>
                    <a:pt x="-13983" y="7632700"/>
                    <a:pt x="24117" y="7940675"/>
                    <a:pt x="62217" y="8248650"/>
                  </a:cubicBez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1E6A67F-B63D-48BE-84C3-D8C833696079}"/>
              </a:ext>
            </a:extLst>
          </p:cNvPr>
          <p:cNvGrpSpPr/>
          <p:nvPr/>
        </p:nvGrpSpPr>
        <p:grpSpPr>
          <a:xfrm flipH="1">
            <a:off x="15811191" y="1829444"/>
            <a:ext cx="15492340" cy="16917367"/>
            <a:chOff x="10758560" y="10705795"/>
            <a:chExt cx="15492340" cy="16917367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3B82A45-CE56-428D-8078-5AEE7BF965DC}"/>
                </a:ext>
              </a:extLst>
            </p:cNvPr>
            <p:cNvSpPr/>
            <p:nvPr/>
          </p:nvSpPr>
          <p:spPr>
            <a:xfrm>
              <a:off x="10758560" y="10705795"/>
              <a:ext cx="3005566" cy="8929742"/>
            </a:xfrm>
            <a:custGeom>
              <a:avLst/>
              <a:gdLst>
                <a:gd name="connsiteX0" fmla="*/ 0 w 2887579"/>
                <a:gd name="connsiteY0" fmla="*/ 8566484 h 8566484"/>
                <a:gd name="connsiteX1" fmla="*/ 1299411 w 2887579"/>
                <a:gd name="connsiteY1" fmla="*/ 7892715 h 8566484"/>
                <a:gd name="connsiteX2" fmla="*/ 2261937 w 2887579"/>
                <a:gd name="connsiteY2" fmla="*/ 5101389 h 8566484"/>
                <a:gd name="connsiteX3" fmla="*/ 2887579 w 2887579"/>
                <a:gd name="connsiteY3" fmla="*/ 0 h 8566484"/>
                <a:gd name="connsiteX0" fmla="*/ 0 w 3005566"/>
                <a:gd name="connsiteY0" fmla="*/ 8566484 h 8566484"/>
                <a:gd name="connsiteX1" fmla="*/ 1417398 w 3005566"/>
                <a:gd name="connsiteY1" fmla="*/ 7892715 h 8566484"/>
                <a:gd name="connsiteX2" fmla="*/ 2379924 w 3005566"/>
                <a:gd name="connsiteY2" fmla="*/ 5101389 h 8566484"/>
                <a:gd name="connsiteX3" fmla="*/ 3005566 w 3005566"/>
                <a:gd name="connsiteY3" fmla="*/ 0 h 856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5566" h="8566484">
                  <a:moveTo>
                    <a:pt x="0" y="8566484"/>
                  </a:moveTo>
                  <a:cubicBezTo>
                    <a:pt x="461211" y="8518357"/>
                    <a:pt x="1020744" y="8470231"/>
                    <a:pt x="1417398" y="7892715"/>
                  </a:cubicBezTo>
                  <a:cubicBezTo>
                    <a:pt x="1814052" y="7315199"/>
                    <a:pt x="2115229" y="6416841"/>
                    <a:pt x="2379924" y="5101389"/>
                  </a:cubicBezTo>
                  <a:cubicBezTo>
                    <a:pt x="2644619" y="3785937"/>
                    <a:pt x="2825092" y="1892968"/>
                    <a:pt x="3005566" y="0"/>
                  </a:cubicBez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07FD8E5-89B6-4258-998A-752D67EBF690}"/>
                </a:ext>
              </a:extLst>
            </p:cNvPr>
            <p:cNvSpPr/>
            <p:nvPr/>
          </p:nvSpPr>
          <p:spPr>
            <a:xfrm>
              <a:off x="13764126" y="10729177"/>
              <a:ext cx="10677024" cy="1253273"/>
            </a:xfrm>
            <a:custGeom>
              <a:avLst/>
              <a:gdLst>
                <a:gd name="connsiteX0" fmla="*/ 0 w 10629900"/>
                <a:gd name="connsiteY0" fmla="*/ 0 h 1162050"/>
                <a:gd name="connsiteX1" fmla="*/ 1543050 w 10629900"/>
                <a:gd name="connsiteY1" fmla="*/ 438150 h 1162050"/>
                <a:gd name="connsiteX2" fmla="*/ 3848100 w 10629900"/>
                <a:gd name="connsiteY2" fmla="*/ 876300 h 1162050"/>
                <a:gd name="connsiteX3" fmla="*/ 5905500 w 10629900"/>
                <a:gd name="connsiteY3" fmla="*/ 1028700 h 1162050"/>
                <a:gd name="connsiteX4" fmla="*/ 8362950 w 10629900"/>
                <a:gd name="connsiteY4" fmla="*/ 1104900 h 1162050"/>
                <a:gd name="connsiteX5" fmla="*/ 10629900 w 10629900"/>
                <a:gd name="connsiteY5" fmla="*/ 116205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29900" h="1162050">
                  <a:moveTo>
                    <a:pt x="0" y="0"/>
                  </a:moveTo>
                  <a:cubicBezTo>
                    <a:pt x="450850" y="146050"/>
                    <a:pt x="901700" y="292100"/>
                    <a:pt x="1543050" y="438150"/>
                  </a:cubicBezTo>
                  <a:cubicBezTo>
                    <a:pt x="2184400" y="584200"/>
                    <a:pt x="3121025" y="777875"/>
                    <a:pt x="3848100" y="876300"/>
                  </a:cubicBezTo>
                  <a:cubicBezTo>
                    <a:pt x="4575175" y="974725"/>
                    <a:pt x="5153025" y="990600"/>
                    <a:pt x="5905500" y="1028700"/>
                  </a:cubicBezTo>
                  <a:cubicBezTo>
                    <a:pt x="6657975" y="1066800"/>
                    <a:pt x="8362950" y="1104900"/>
                    <a:pt x="8362950" y="1104900"/>
                  </a:cubicBezTo>
                  <a:lnTo>
                    <a:pt x="10629900" y="1162050"/>
                  </a:ln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AE615AF-5A99-43E8-9CAB-B0FCF4094979}"/>
                </a:ext>
              </a:extLst>
            </p:cNvPr>
            <p:cNvSpPr/>
            <p:nvPr/>
          </p:nvSpPr>
          <p:spPr>
            <a:xfrm>
              <a:off x="24411102" y="11944350"/>
              <a:ext cx="1801698" cy="7200900"/>
            </a:xfrm>
            <a:custGeom>
              <a:avLst/>
              <a:gdLst>
                <a:gd name="connsiteX0" fmla="*/ 10998 w 1801698"/>
                <a:gd name="connsiteY0" fmla="*/ 0 h 7200900"/>
                <a:gd name="connsiteX1" fmla="*/ 10998 w 1801698"/>
                <a:gd name="connsiteY1" fmla="*/ 3390900 h 7200900"/>
                <a:gd name="connsiteX2" fmla="*/ 125298 w 1801698"/>
                <a:gd name="connsiteY2" fmla="*/ 5200650 h 7200900"/>
                <a:gd name="connsiteX3" fmla="*/ 468198 w 1801698"/>
                <a:gd name="connsiteY3" fmla="*/ 6515100 h 7200900"/>
                <a:gd name="connsiteX4" fmla="*/ 1115898 w 1801698"/>
                <a:gd name="connsiteY4" fmla="*/ 7048500 h 7200900"/>
                <a:gd name="connsiteX5" fmla="*/ 1801698 w 1801698"/>
                <a:gd name="connsiteY5" fmla="*/ 7200900 h 7200900"/>
                <a:gd name="connsiteX6" fmla="*/ 1801698 w 1801698"/>
                <a:gd name="connsiteY6" fmla="*/ 7200900 h 7200900"/>
                <a:gd name="connsiteX7" fmla="*/ 1801698 w 1801698"/>
                <a:gd name="connsiteY7" fmla="*/ 7200900 h 720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1698" h="7200900">
                  <a:moveTo>
                    <a:pt x="10998" y="0"/>
                  </a:moveTo>
                  <a:cubicBezTo>
                    <a:pt x="1473" y="1262062"/>
                    <a:pt x="-8052" y="2524125"/>
                    <a:pt x="10998" y="3390900"/>
                  </a:cubicBezTo>
                  <a:cubicBezTo>
                    <a:pt x="30048" y="4257675"/>
                    <a:pt x="49098" y="4679950"/>
                    <a:pt x="125298" y="5200650"/>
                  </a:cubicBezTo>
                  <a:cubicBezTo>
                    <a:pt x="201498" y="5721350"/>
                    <a:pt x="303098" y="6207125"/>
                    <a:pt x="468198" y="6515100"/>
                  </a:cubicBezTo>
                  <a:cubicBezTo>
                    <a:pt x="633298" y="6823075"/>
                    <a:pt x="893648" y="6934200"/>
                    <a:pt x="1115898" y="7048500"/>
                  </a:cubicBezTo>
                  <a:cubicBezTo>
                    <a:pt x="1338148" y="7162800"/>
                    <a:pt x="1801698" y="7200900"/>
                    <a:pt x="1801698" y="7200900"/>
                  </a:cubicBezTo>
                  <a:lnTo>
                    <a:pt x="1801698" y="7200900"/>
                  </a:lnTo>
                  <a:lnTo>
                    <a:pt x="1801698" y="7200900"/>
                  </a:ln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5FCE0ED-2AE4-4BF9-BAD5-09E3F5496303}"/>
                </a:ext>
              </a:extLst>
            </p:cNvPr>
            <p:cNvSpPr/>
            <p:nvPr/>
          </p:nvSpPr>
          <p:spPr>
            <a:xfrm>
              <a:off x="12725399" y="27527279"/>
              <a:ext cx="11978269" cy="95883"/>
            </a:xfrm>
            <a:custGeom>
              <a:avLst/>
              <a:gdLst>
                <a:gd name="connsiteX0" fmla="*/ 0 w 11830050"/>
                <a:gd name="connsiteY0" fmla="*/ 38100 h 38100"/>
                <a:gd name="connsiteX1" fmla="*/ 11830050 w 11830050"/>
                <a:gd name="connsiteY1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30050" h="38100">
                  <a:moveTo>
                    <a:pt x="0" y="38100"/>
                  </a:moveTo>
                  <a:lnTo>
                    <a:pt x="11830050" y="0"/>
                  </a:ln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BC5804B-B0A5-49AD-9A1A-34F7DB63CD6D}"/>
                </a:ext>
              </a:extLst>
            </p:cNvPr>
            <p:cNvSpPr/>
            <p:nvPr/>
          </p:nvSpPr>
          <p:spPr>
            <a:xfrm>
              <a:off x="10801350" y="19678650"/>
              <a:ext cx="1924050" cy="7944512"/>
            </a:xfrm>
            <a:custGeom>
              <a:avLst/>
              <a:gdLst>
                <a:gd name="connsiteX0" fmla="*/ 0 w 1924050"/>
                <a:gd name="connsiteY0" fmla="*/ 0 h 7772400"/>
                <a:gd name="connsiteX1" fmla="*/ 704850 w 1924050"/>
                <a:gd name="connsiteY1" fmla="*/ 1485900 h 7772400"/>
                <a:gd name="connsiteX2" fmla="*/ 1333500 w 1924050"/>
                <a:gd name="connsiteY2" fmla="*/ 3695700 h 7772400"/>
                <a:gd name="connsiteX3" fmla="*/ 1695450 w 1924050"/>
                <a:gd name="connsiteY3" fmla="*/ 5905500 h 7772400"/>
                <a:gd name="connsiteX4" fmla="*/ 1924050 w 1924050"/>
                <a:gd name="connsiteY4" fmla="*/ 7772400 h 7772400"/>
                <a:gd name="connsiteX5" fmla="*/ 1924050 w 1924050"/>
                <a:gd name="connsiteY5" fmla="*/ 7772400 h 777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4050" h="7772400">
                  <a:moveTo>
                    <a:pt x="0" y="0"/>
                  </a:moveTo>
                  <a:cubicBezTo>
                    <a:pt x="241300" y="434975"/>
                    <a:pt x="482600" y="869950"/>
                    <a:pt x="704850" y="1485900"/>
                  </a:cubicBezTo>
                  <a:cubicBezTo>
                    <a:pt x="927100" y="2101850"/>
                    <a:pt x="1168400" y="2959100"/>
                    <a:pt x="1333500" y="3695700"/>
                  </a:cubicBezTo>
                  <a:cubicBezTo>
                    <a:pt x="1498600" y="4432300"/>
                    <a:pt x="1597025" y="5226050"/>
                    <a:pt x="1695450" y="5905500"/>
                  </a:cubicBezTo>
                  <a:cubicBezTo>
                    <a:pt x="1793875" y="6584950"/>
                    <a:pt x="1924050" y="7772400"/>
                    <a:pt x="1924050" y="7772400"/>
                  </a:cubicBezTo>
                  <a:lnTo>
                    <a:pt x="1924050" y="7772400"/>
                  </a:ln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5A3923C-5CB8-4638-9FC2-C40E375285AB}"/>
                </a:ext>
              </a:extLst>
            </p:cNvPr>
            <p:cNvSpPr/>
            <p:nvPr/>
          </p:nvSpPr>
          <p:spPr>
            <a:xfrm>
              <a:off x="24607533" y="19183349"/>
              <a:ext cx="1643367" cy="8343929"/>
            </a:xfrm>
            <a:custGeom>
              <a:avLst/>
              <a:gdLst>
                <a:gd name="connsiteX0" fmla="*/ 1643367 w 1643367"/>
                <a:gd name="connsiteY0" fmla="*/ 0 h 8248650"/>
                <a:gd name="connsiteX1" fmla="*/ 1129017 w 1643367"/>
                <a:gd name="connsiteY1" fmla="*/ 762000 h 8248650"/>
                <a:gd name="connsiteX2" fmla="*/ 538467 w 1643367"/>
                <a:gd name="connsiteY2" fmla="*/ 2705100 h 8248650"/>
                <a:gd name="connsiteX3" fmla="*/ 176517 w 1643367"/>
                <a:gd name="connsiteY3" fmla="*/ 4629150 h 8248650"/>
                <a:gd name="connsiteX4" fmla="*/ 5067 w 1643367"/>
                <a:gd name="connsiteY4" fmla="*/ 7029450 h 8248650"/>
                <a:gd name="connsiteX5" fmla="*/ 62217 w 1643367"/>
                <a:gd name="connsiteY5" fmla="*/ 8248650 h 824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3367" h="8248650">
                  <a:moveTo>
                    <a:pt x="1643367" y="0"/>
                  </a:moveTo>
                  <a:cubicBezTo>
                    <a:pt x="1478267" y="155575"/>
                    <a:pt x="1313167" y="311150"/>
                    <a:pt x="1129017" y="762000"/>
                  </a:cubicBezTo>
                  <a:cubicBezTo>
                    <a:pt x="944867" y="1212850"/>
                    <a:pt x="697217" y="2060575"/>
                    <a:pt x="538467" y="2705100"/>
                  </a:cubicBezTo>
                  <a:cubicBezTo>
                    <a:pt x="379717" y="3349625"/>
                    <a:pt x="265417" y="3908425"/>
                    <a:pt x="176517" y="4629150"/>
                  </a:cubicBezTo>
                  <a:cubicBezTo>
                    <a:pt x="87617" y="5349875"/>
                    <a:pt x="24117" y="6426200"/>
                    <a:pt x="5067" y="7029450"/>
                  </a:cubicBezTo>
                  <a:cubicBezTo>
                    <a:pt x="-13983" y="7632700"/>
                    <a:pt x="24117" y="7940675"/>
                    <a:pt x="62217" y="8248650"/>
                  </a:cubicBez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5C76831-A86A-4B89-AD7F-C3DA3182F943}"/>
              </a:ext>
            </a:extLst>
          </p:cNvPr>
          <p:cNvGrpSpPr/>
          <p:nvPr/>
        </p:nvGrpSpPr>
        <p:grpSpPr>
          <a:xfrm>
            <a:off x="31422230" y="1943826"/>
            <a:ext cx="9069975" cy="30036315"/>
            <a:chOff x="33099707" y="2487695"/>
            <a:chExt cx="9069975" cy="3003631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556EBE2-ADD5-4531-8078-80301FF86BF1}"/>
                </a:ext>
              </a:extLst>
            </p:cNvPr>
            <p:cNvSpPr/>
            <p:nvPr/>
          </p:nvSpPr>
          <p:spPr>
            <a:xfrm>
              <a:off x="33141373" y="2487695"/>
              <a:ext cx="9016328" cy="30036315"/>
            </a:xfrm>
            <a:prstGeom prst="rect">
              <a:avLst/>
            </a:pr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A85F749-F2AC-4E9C-A3BE-AEEF34342729}"/>
                </a:ext>
              </a:extLst>
            </p:cNvPr>
            <p:cNvCxnSpPr>
              <a:cxnSpLocks/>
            </p:cNvCxnSpPr>
            <p:nvPr/>
          </p:nvCxnSpPr>
          <p:spPr>
            <a:xfrm>
              <a:off x="33099707" y="17514113"/>
              <a:ext cx="9069975" cy="0"/>
            </a:xfrm>
            <a:prstGeom prst="line">
              <a:avLst/>
            </a:prstGeom>
            <a:ln w="1270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1ADCF7B-B3A5-4095-80B0-18B3BF6487CA}"/>
              </a:ext>
            </a:extLst>
          </p:cNvPr>
          <p:cNvGrpSpPr/>
          <p:nvPr/>
        </p:nvGrpSpPr>
        <p:grpSpPr>
          <a:xfrm>
            <a:off x="40878112" y="372676"/>
            <a:ext cx="8260468" cy="16028315"/>
            <a:chOff x="3600450" y="5257988"/>
            <a:chExt cx="8260468" cy="16028315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FD2DACAA-5461-4CD3-B4CF-5F0FF3F08A3E}"/>
                </a:ext>
              </a:extLst>
            </p:cNvPr>
            <p:cNvGrpSpPr/>
            <p:nvPr/>
          </p:nvGrpSpPr>
          <p:grpSpPr>
            <a:xfrm>
              <a:off x="3600450" y="5257988"/>
              <a:ext cx="8260468" cy="8057962"/>
              <a:chOff x="3600450" y="5257988"/>
              <a:chExt cx="8260468" cy="8057962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F3ABEF38-E834-4711-966B-C3F929B89056}"/>
                  </a:ext>
                </a:extLst>
              </p:cNvPr>
              <p:cNvGrpSpPr/>
              <p:nvPr/>
            </p:nvGrpSpPr>
            <p:grpSpPr>
              <a:xfrm>
                <a:off x="3600450" y="5314950"/>
                <a:ext cx="4130234" cy="8001000"/>
                <a:chOff x="3600450" y="5314950"/>
                <a:chExt cx="4130234" cy="8001000"/>
              </a:xfrm>
            </p:grpSpPr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4F1222A3-3B1E-4596-95C2-DD5EB095527C}"/>
                    </a:ext>
                  </a:extLst>
                </p:cNvPr>
                <p:cNvSpPr/>
                <p:nvPr/>
              </p:nvSpPr>
              <p:spPr>
                <a:xfrm>
                  <a:off x="3600450" y="5314950"/>
                  <a:ext cx="2838450" cy="8001000"/>
                </a:xfrm>
                <a:custGeom>
                  <a:avLst/>
                  <a:gdLst>
                    <a:gd name="connsiteX0" fmla="*/ 2838450 w 2838450"/>
                    <a:gd name="connsiteY0" fmla="*/ 0 h 8001000"/>
                    <a:gd name="connsiteX1" fmla="*/ 1371600 w 2838450"/>
                    <a:gd name="connsiteY1" fmla="*/ 114300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1543050 w 2838450"/>
                    <a:gd name="connsiteY1" fmla="*/ 97155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2305050 w 2838450"/>
                    <a:gd name="connsiteY1" fmla="*/ 3619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  <a:gd name="connsiteX0" fmla="*/ 2838450 w 2838450"/>
                    <a:gd name="connsiteY0" fmla="*/ 0 h 8001000"/>
                    <a:gd name="connsiteX1" fmla="*/ 2286000 w 2838450"/>
                    <a:gd name="connsiteY1" fmla="*/ 3238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8450" h="8001000">
                      <a:moveTo>
                        <a:pt x="2838450" y="0"/>
                      </a:moveTo>
                      <a:cubicBezTo>
                        <a:pt x="2749550" y="60325"/>
                        <a:pt x="2501900" y="161925"/>
                        <a:pt x="2286000" y="323850"/>
                      </a:cubicBezTo>
                      <a:cubicBezTo>
                        <a:pt x="2070100" y="485775"/>
                        <a:pt x="1806575" y="676275"/>
                        <a:pt x="1543050" y="971550"/>
                      </a:cubicBezTo>
                      <a:cubicBezTo>
                        <a:pt x="1279525" y="1266825"/>
                        <a:pt x="927100" y="1666875"/>
                        <a:pt x="704850" y="2095500"/>
                      </a:cubicBezTo>
                      <a:cubicBezTo>
                        <a:pt x="482600" y="2524125"/>
                        <a:pt x="314325" y="3000375"/>
                        <a:pt x="209550" y="3543300"/>
                      </a:cubicBezTo>
                      <a:cubicBezTo>
                        <a:pt x="104775" y="4086225"/>
                        <a:pt x="111125" y="4610100"/>
                        <a:pt x="76200" y="5353050"/>
                      </a:cubicBezTo>
                      <a:cubicBezTo>
                        <a:pt x="41275" y="6096000"/>
                        <a:pt x="20637" y="7048500"/>
                        <a:pt x="0" y="80010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Freeform: Shape 32">
                  <a:extLst>
                    <a:ext uri="{FF2B5EF4-FFF2-40B4-BE49-F238E27FC236}">
                      <a16:creationId xmlns:a16="http://schemas.microsoft.com/office/drawing/2014/main" id="{263490EC-E56B-455C-B63C-7A6A0386A7B5}"/>
                    </a:ext>
                  </a:extLst>
                </p:cNvPr>
                <p:cNvSpPr/>
                <p:nvPr/>
              </p:nvSpPr>
              <p:spPr>
                <a:xfrm>
                  <a:off x="6397184" y="5314950"/>
                  <a:ext cx="1333500" cy="2514600"/>
                </a:xfrm>
                <a:custGeom>
                  <a:avLst/>
                  <a:gdLst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57200 w 1333500"/>
                    <a:gd name="connsiteY1" fmla="*/ 2857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66725 w 1333500"/>
                    <a:gd name="connsiteY1" fmla="*/ 26670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704850 w 1333500"/>
                    <a:gd name="connsiteY1" fmla="*/ 5524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581025 w 1333500"/>
                    <a:gd name="connsiteY1" fmla="*/ 466725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3500" h="2514600">
                      <a:moveTo>
                        <a:pt x="0" y="0"/>
                      </a:moveTo>
                      <a:cubicBezTo>
                        <a:pt x="146844" y="115094"/>
                        <a:pt x="415925" y="285750"/>
                        <a:pt x="581025" y="466725"/>
                      </a:cubicBezTo>
                      <a:cubicBezTo>
                        <a:pt x="682625" y="606425"/>
                        <a:pt x="865188" y="744538"/>
                        <a:pt x="990600" y="1085850"/>
                      </a:cubicBezTo>
                      <a:cubicBezTo>
                        <a:pt x="1116012" y="1427162"/>
                        <a:pt x="1241425" y="1989137"/>
                        <a:pt x="1333500" y="25146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D0CC6EBE-8560-43F4-A95C-295E8431F9C9}"/>
                  </a:ext>
                </a:extLst>
              </p:cNvPr>
              <p:cNvGrpSpPr/>
              <p:nvPr/>
            </p:nvGrpSpPr>
            <p:grpSpPr>
              <a:xfrm flipH="1">
                <a:off x="7730684" y="5257988"/>
                <a:ext cx="4130234" cy="8001000"/>
                <a:chOff x="3600450" y="5314950"/>
                <a:chExt cx="4130234" cy="8001000"/>
              </a:xfrm>
            </p:grpSpPr>
            <p:sp>
              <p:nvSpPr>
                <p:cNvPr id="30" name="Freeform: Shape 29">
                  <a:extLst>
                    <a:ext uri="{FF2B5EF4-FFF2-40B4-BE49-F238E27FC236}">
                      <a16:creationId xmlns:a16="http://schemas.microsoft.com/office/drawing/2014/main" id="{EAF9A11D-2064-4FAE-91A7-36635FAC5F32}"/>
                    </a:ext>
                  </a:extLst>
                </p:cNvPr>
                <p:cNvSpPr/>
                <p:nvPr/>
              </p:nvSpPr>
              <p:spPr>
                <a:xfrm>
                  <a:off x="3600450" y="5314950"/>
                  <a:ext cx="2838450" cy="8001000"/>
                </a:xfrm>
                <a:custGeom>
                  <a:avLst/>
                  <a:gdLst>
                    <a:gd name="connsiteX0" fmla="*/ 2838450 w 2838450"/>
                    <a:gd name="connsiteY0" fmla="*/ 0 h 8001000"/>
                    <a:gd name="connsiteX1" fmla="*/ 1371600 w 2838450"/>
                    <a:gd name="connsiteY1" fmla="*/ 114300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1543050 w 2838450"/>
                    <a:gd name="connsiteY1" fmla="*/ 97155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2305050 w 2838450"/>
                    <a:gd name="connsiteY1" fmla="*/ 3619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  <a:gd name="connsiteX0" fmla="*/ 2838450 w 2838450"/>
                    <a:gd name="connsiteY0" fmla="*/ 0 h 8001000"/>
                    <a:gd name="connsiteX1" fmla="*/ 2286000 w 2838450"/>
                    <a:gd name="connsiteY1" fmla="*/ 3238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8450" h="8001000">
                      <a:moveTo>
                        <a:pt x="2838450" y="0"/>
                      </a:moveTo>
                      <a:cubicBezTo>
                        <a:pt x="2749550" y="60325"/>
                        <a:pt x="2501900" y="161925"/>
                        <a:pt x="2286000" y="323850"/>
                      </a:cubicBezTo>
                      <a:cubicBezTo>
                        <a:pt x="2070100" y="485775"/>
                        <a:pt x="1806575" y="676275"/>
                        <a:pt x="1543050" y="971550"/>
                      </a:cubicBezTo>
                      <a:cubicBezTo>
                        <a:pt x="1279525" y="1266825"/>
                        <a:pt x="927100" y="1666875"/>
                        <a:pt x="704850" y="2095500"/>
                      </a:cubicBezTo>
                      <a:cubicBezTo>
                        <a:pt x="482600" y="2524125"/>
                        <a:pt x="314325" y="3000375"/>
                        <a:pt x="209550" y="3543300"/>
                      </a:cubicBezTo>
                      <a:cubicBezTo>
                        <a:pt x="104775" y="4086225"/>
                        <a:pt x="111125" y="4610100"/>
                        <a:pt x="76200" y="5353050"/>
                      </a:cubicBezTo>
                      <a:cubicBezTo>
                        <a:pt x="41275" y="6096000"/>
                        <a:pt x="20637" y="7048500"/>
                        <a:pt x="0" y="80010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Freeform: Shape 30">
                  <a:extLst>
                    <a:ext uri="{FF2B5EF4-FFF2-40B4-BE49-F238E27FC236}">
                      <a16:creationId xmlns:a16="http://schemas.microsoft.com/office/drawing/2014/main" id="{87E4052C-7145-455D-BC8A-36173DE786F6}"/>
                    </a:ext>
                  </a:extLst>
                </p:cNvPr>
                <p:cNvSpPr/>
                <p:nvPr/>
              </p:nvSpPr>
              <p:spPr>
                <a:xfrm>
                  <a:off x="6397184" y="5314950"/>
                  <a:ext cx="1333500" cy="2514600"/>
                </a:xfrm>
                <a:custGeom>
                  <a:avLst/>
                  <a:gdLst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57200 w 1333500"/>
                    <a:gd name="connsiteY1" fmla="*/ 2857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66725 w 1333500"/>
                    <a:gd name="connsiteY1" fmla="*/ 26670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704850 w 1333500"/>
                    <a:gd name="connsiteY1" fmla="*/ 5524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581025 w 1333500"/>
                    <a:gd name="connsiteY1" fmla="*/ 466725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3500" h="2514600">
                      <a:moveTo>
                        <a:pt x="0" y="0"/>
                      </a:moveTo>
                      <a:cubicBezTo>
                        <a:pt x="146844" y="115094"/>
                        <a:pt x="415925" y="285750"/>
                        <a:pt x="581025" y="466725"/>
                      </a:cubicBezTo>
                      <a:cubicBezTo>
                        <a:pt x="682625" y="606425"/>
                        <a:pt x="865188" y="744538"/>
                        <a:pt x="990600" y="1085850"/>
                      </a:cubicBezTo>
                      <a:cubicBezTo>
                        <a:pt x="1116012" y="1427162"/>
                        <a:pt x="1241425" y="1989137"/>
                        <a:pt x="1333500" y="25146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CF74088-A85B-459D-BB0F-6A66A8DC41B6}"/>
                </a:ext>
              </a:extLst>
            </p:cNvPr>
            <p:cNvGrpSpPr/>
            <p:nvPr/>
          </p:nvGrpSpPr>
          <p:grpSpPr>
            <a:xfrm flipV="1">
              <a:off x="3600450" y="13228341"/>
              <a:ext cx="8260468" cy="8057962"/>
              <a:chOff x="3600450" y="5257988"/>
              <a:chExt cx="8260468" cy="8057962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94C58DD1-A45F-40DC-8744-90EF7AF2943E}"/>
                  </a:ext>
                </a:extLst>
              </p:cNvPr>
              <p:cNvGrpSpPr/>
              <p:nvPr/>
            </p:nvGrpSpPr>
            <p:grpSpPr>
              <a:xfrm>
                <a:off x="3600450" y="5314950"/>
                <a:ext cx="4130234" cy="8001000"/>
                <a:chOff x="3600450" y="5314950"/>
                <a:chExt cx="4130234" cy="8001000"/>
              </a:xfrm>
            </p:grpSpPr>
            <p:sp>
              <p:nvSpPr>
                <p:cNvPr id="26" name="Freeform: Shape 25">
                  <a:extLst>
                    <a:ext uri="{FF2B5EF4-FFF2-40B4-BE49-F238E27FC236}">
                      <a16:creationId xmlns:a16="http://schemas.microsoft.com/office/drawing/2014/main" id="{DA3B9525-43DE-48D9-8D5F-CC3030F7CF04}"/>
                    </a:ext>
                  </a:extLst>
                </p:cNvPr>
                <p:cNvSpPr/>
                <p:nvPr/>
              </p:nvSpPr>
              <p:spPr>
                <a:xfrm>
                  <a:off x="3600450" y="5314950"/>
                  <a:ext cx="2838450" cy="8001000"/>
                </a:xfrm>
                <a:custGeom>
                  <a:avLst/>
                  <a:gdLst>
                    <a:gd name="connsiteX0" fmla="*/ 2838450 w 2838450"/>
                    <a:gd name="connsiteY0" fmla="*/ 0 h 8001000"/>
                    <a:gd name="connsiteX1" fmla="*/ 1371600 w 2838450"/>
                    <a:gd name="connsiteY1" fmla="*/ 114300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1543050 w 2838450"/>
                    <a:gd name="connsiteY1" fmla="*/ 97155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2305050 w 2838450"/>
                    <a:gd name="connsiteY1" fmla="*/ 3619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  <a:gd name="connsiteX0" fmla="*/ 2838450 w 2838450"/>
                    <a:gd name="connsiteY0" fmla="*/ 0 h 8001000"/>
                    <a:gd name="connsiteX1" fmla="*/ 2286000 w 2838450"/>
                    <a:gd name="connsiteY1" fmla="*/ 3238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8450" h="8001000">
                      <a:moveTo>
                        <a:pt x="2838450" y="0"/>
                      </a:moveTo>
                      <a:cubicBezTo>
                        <a:pt x="2749550" y="60325"/>
                        <a:pt x="2501900" y="161925"/>
                        <a:pt x="2286000" y="323850"/>
                      </a:cubicBezTo>
                      <a:cubicBezTo>
                        <a:pt x="2070100" y="485775"/>
                        <a:pt x="1806575" y="676275"/>
                        <a:pt x="1543050" y="971550"/>
                      </a:cubicBezTo>
                      <a:cubicBezTo>
                        <a:pt x="1279525" y="1266825"/>
                        <a:pt x="927100" y="1666875"/>
                        <a:pt x="704850" y="2095500"/>
                      </a:cubicBezTo>
                      <a:cubicBezTo>
                        <a:pt x="482600" y="2524125"/>
                        <a:pt x="314325" y="3000375"/>
                        <a:pt x="209550" y="3543300"/>
                      </a:cubicBezTo>
                      <a:cubicBezTo>
                        <a:pt x="104775" y="4086225"/>
                        <a:pt x="111125" y="4610100"/>
                        <a:pt x="76200" y="5353050"/>
                      </a:cubicBezTo>
                      <a:cubicBezTo>
                        <a:pt x="41275" y="6096000"/>
                        <a:pt x="20637" y="7048500"/>
                        <a:pt x="0" y="80010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Freeform: Shape 26">
                  <a:extLst>
                    <a:ext uri="{FF2B5EF4-FFF2-40B4-BE49-F238E27FC236}">
                      <a16:creationId xmlns:a16="http://schemas.microsoft.com/office/drawing/2014/main" id="{C8BE3FD1-5357-4214-AA7B-102B45A2C2C8}"/>
                    </a:ext>
                  </a:extLst>
                </p:cNvPr>
                <p:cNvSpPr/>
                <p:nvPr/>
              </p:nvSpPr>
              <p:spPr>
                <a:xfrm>
                  <a:off x="6397184" y="5314950"/>
                  <a:ext cx="1333500" cy="2514600"/>
                </a:xfrm>
                <a:custGeom>
                  <a:avLst/>
                  <a:gdLst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57200 w 1333500"/>
                    <a:gd name="connsiteY1" fmla="*/ 2857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66725 w 1333500"/>
                    <a:gd name="connsiteY1" fmla="*/ 26670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704850 w 1333500"/>
                    <a:gd name="connsiteY1" fmla="*/ 5524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581025 w 1333500"/>
                    <a:gd name="connsiteY1" fmla="*/ 466725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3500" h="2514600">
                      <a:moveTo>
                        <a:pt x="0" y="0"/>
                      </a:moveTo>
                      <a:cubicBezTo>
                        <a:pt x="146844" y="115094"/>
                        <a:pt x="415925" y="285750"/>
                        <a:pt x="581025" y="466725"/>
                      </a:cubicBezTo>
                      <a:cubicBezTo>
                        <a:pt x="682625" y="606425"/>
                        <a:pt x="865188" y="744538"/>
                        <a:pt x="990600" y="1085850"/>
                      </a:cubicBezTo>
                      <a:cubicBezTo>
                        <a:pt x="1116012" y="1427162"/>
                        <a:pt x="1241425" y="1989137"/>
                        <a:pt x="1333500" y="25146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B6743033-D509-4C09-AE9F-3F9F6D02908F}"/>
                  </a:ext>
                </a:extLst>
              </p:cNvPr>
              <p:cNvGrpSpPr/>
              <p:nvPr/>
            </p:nvGrpSpPr>
            <p:grpSpPr>
              <a:xfrm flipH="1">
                <a:off x="7730684" y="5257988"/>
                <a:ext cx="4130234" cy="8001000"/>
                <a:chOff x="3600450" y="5314950"/>
                <a:chExt cx="4130234" cy="8001000"/>
              </a:xfrm>
            </p:grpSpPr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AEBCD5F8-BA03-4C7E-AF42-0DDBBE0C17DF}"/>
                    </a:ext>
                  </a:extLst>
                </p:cNvPr>
                <p:cNvSpPr/>
                <p:nvPr/>
              </p:nvSpPr>
              <p:spPr>
                <a:xfrm>
                  <a:off x="3600450" y="5314950"/>
                  <a:ext cx="2838450" cy="8001000"/>
                </a:xfrm>
                <a:custGeom>
                  <a:avLst/>
                  <a:gdLst>
                    <a:gd name="connsiteX0" fmla="*/ 2838450 w 2838450"/>
                    <a:gd name="connsiteY0" fmla="*/ 0 h 8001000"/>
                    <a:gd name="connsiteX1" fmla="*/ 1371600 w 2838450"/>
                    <a:gd name="connsiteY1" fmla="*/ 114300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1543050 w 2838450"/>
                    <a:gd name="connsiteY1" fmla="*/ 97155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2305050 w 2838450"/>
                    <a:gd name="connsiteY1" fmla="*/ 3619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  <a:gd name="connsiteX0" fmla="*/ 2838450 w 2838450"/>
                    <a:gd name="connsiteY0" fmla="*/ 0 h 8001000"/>
                    <a:gd name="connsiteX1" fmla="*/ 2286000 w 2838450"/>
                    <a:gd name="connsiteY1" fmla="*/ 3238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8450" h="8001000">
                      <a:moveTo>
                        <a:pt x="2838450" y="0"/>
                      </a:moveTo>
                      <a:cubicBezTo>
                        <a:pt x="2749550" y="60325"/>
                        <a:pt x="2501900" y="161925"/>
                        <a:pt x="2286000" y="323850"/>
                      </a:cubicBezTo>
                      <a:cubicBezTo>
                        <a:pt x="2070100" y="485775"/>
                        <a:pt x="1806575" y="676275"/>
                        <a:pt x="1543050" y="971550"/>
                      </a:cubicBezTo>
                      <a:cubicBezTo>
                        <a:pt x="1279525" y="1266825"/>
                        <a:pt x="927100" y="1666875"/>
                        <a:pt x="704850" y="2095500"/>
                      </a:cubicBezTo>
                      <a:cubicBezTo>
                        <a:pt x="482600" y="2524125"/>
                        <a:pt x="314325" y="3000375"/>
                        <a:pt x="209550" y="3543300"/>
                      </a:cubicBezTo>
                      <a:cubicBezTo>
                        <a:pt x="104775" y="4086225"/>
                        <a:pt x="111125" y="4610100"/>
                        <a:pt x="76200" y="5353050"/>
                      </a:cubicBezTo>
                      <a:cubicBezTo>
                        <a:pt x="41275" y="6096000"/>
                        <a:pt x="20637" y="7048500"/>
                        <a:pt x="0" y="80010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10C0DCE9-9CFC-418A-AAB3-0B6F6FB2D64F}"/>
                    </a:ext>
                  </a:extLst>
                </p:cNvPr>
                <p:cNvSpPr/>
                <p:nvPr/>
              </p:nvSpPr>
              <p:spPr>
                <a:xfrm>
                  <a:off x="6397184" y="5314950"/>
                  <a:ext cx="1333500" cy="2514600"/>
                </a:xfrm>
                <a:custGeom>
                  <a:avLst/>
                  <a:gdLst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57200 w 1333500"/>
                    <a:gd name="connsiteY1" fmla="*/ 2857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66725 w 1333500"/>
                    <a:gd name="connsiteY1" fmla="*/ 26670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704850 w 1333500"/>
                    <a:gd name="connsiteY1" fmla="*/ 5524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581025 w 1333500"/>
                    <a:gd name="connsiteY1" fmla="*/ 466725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3500" h="2514600">
                      <a:moveTo>
                        <a:pt x="0" y="0"/>
                      </a:moveTo>
                      <a:cubicBezTo>
                        <a:pt x="146844" y="115094"/>
                        <a:pt x="415925" y="285750"/>
                        <a:pt x="581025" y="466725"/>
                      </a:cubicBezTo>
                      <a:cubicBezTo>
                        <a:pt x="682625" y="606425"/>
                        <a:pt x="865188" y="744538"/>
                        <a:pt x="990600" y="1085850"/>
                      </a:cubicBezTo>
                      <a:cubicBezTo>
                        <a:pt x="1116012" y="1427162"/>
                        <a:pt x="1241425" y="1989137"/>
                        <a:pt x="1333500" y="25146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AFCDB49-A551-49B2-8B56-3FF5A149490F}"/>
              </a:ext>
            </a:extLst>
          </p:cNvPr>
          <p:cNvGrpSpPr/>
          <p:nvPr/>
        </p:nvGrpSpPr>
        <p:grpSpPr>
          <a:xfrm>
            <a:off x="40878112" y="16587017"/>
            <a:ext cx="8260468" cy="16028315"/>
            <a:chOff x="3600450" y="5257988"/>
            <a:chExt cx="8260468" cy="16028315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19BCDD3D-3075-403B-A808-ECA5909E5CB5}"/>
                </a:ext>
              </a:extLst>
            </p:cNvPr>
            <p:cNvGrpSpPr/>
            <p:nvPr/>
          </p:nvGrpSpPr>
          <p:grpSpPr>
            <a:xfrm>
              <a:off x="3600450" y="5257988"/>
              <a:ext cx="8260468" cy="8057962"/>
              <a:chOff x="3600450" y="5257988"/>
              <a:chExt cx="8260468" cy="8057962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EC2B8CF9-318C-44B6-A6C0-324BCD68804A}"/>
                  </a:ext>
                </a:extLst>
              </p:cNvPr>
              <p:cNvGrpSpPr/>
              <p:nvPr/>
            </p:nvGrpSpPr>
            <p:grpSpPr>
              <a:xfrm>
                <a:off x="3600450" y="5314950"/>
                <a:ext cx="4130234" cy="8001000"/>
                <a:chOff x="3600450" y="5314950"/>
                <a:chExt cx="4130234" cy="8001000"/>
              </a:xfrm>
            </p:grpSpPr>
            <p:sp>
              <p:nvSpPr>
                <p:cNvPr id="47" name="Freeform: Shape 46">
                  <a:extLst>
                    <a:ext uri="{FF2B5EF4-FFF2-40B4-BE49-F238E27FC236}">
                      <a16:creationId xmlns:a16="http://schemas.microsoft.com/office/drawing/2014/main" id="{6EB784FF-19FC-4F90-A7BC-13524D2A5F5B}"/>
                    </a:ext>
                  </a:extLst>
                </p:cNvPr>
                <p:cNvSpPr/>
                <p:nvPr/>
              </p:nvSpPr>
              <p:spPr>
                <a:xfrm>
                  <a:off x="3600450" y="5314950"/>
                  <a:ext cx="2838450" cy="8001000"/>
                </a:xfrm>
                <a:custGeom>
                  <a:avLst/>
                  <a:gdLst>
                    <a:gd name="connsiteX0" fmla="*/ 2838450 w 2838450"/>
                    <a:gd name="connsiteY0" fmla="*/ 0 h 8001000"/>
                    <a:gd name="connsiteX1" fmla="*/ 1371600 w 2838450"/>
                    <a:gd name="connsiteY1" fmla="*/ 114300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1543050 w 2838450"/>
                    <a:gd name="connsiteY1" fmla="*/ 97155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2305050 w 2838450"/>
                    <a:gd name="connsiteY1" fmla="*/ 3619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  <a:gd name="connsiteX0" fmla="*/ 2838450 w 2838450"/>
                    <a:gd name="connsiteY0" fmla="*/ 0 h 8001000"/>
                    <a:gd name="connsiteX1" fmla="*/ 2286000 w 2838450"/>
                    <a:gd name="connsiteY1" fmla="*/ 3238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8450" h="8001000">
                      <a:moveTo>
                        <a:pt x="2838450" y="0"/>
                      </a:moveTo>
                      <a:cubicBezTo>
                        <a:pt x="2749550" y="60325"/>
                        <a:pt x="2501900" y="161925"/>
                        <a:pt x="2286000" y="323850"/>
                      </a:cubicBezTo>
                      <a:cubicBezTo>
                        <a:pt x="2070100" y="485775"/>
                        <a:pt x="1806575" y="676275"/>
                        <a:pt x="1543050" y="971550"/>
                      </a:cubicBezTo>
                      <a:cubicBezTo>
                        <a:pt x="1279525" y="1266825"/>
                        <a:pt x="927100" y="1666875"/>
                        <a:pt x="704850" y="2095500"/>
                      </a:cubicBezTo>
                      <a:cubicBezTo>
                        <a:pt x="482600" y="2524125"/>
                        <a:pt x="314325" y="3000375"/>
                        <a:pt x="209550" y="3543300"/>
                      </a:cubicBezTo>
                      <a:cubicBezTo>
                        <a:pt x="104775" y="4086225"/>
                        <a:pt x="111125" y="4610100"/>
                        <a:pt x="76200" y="5353050"/>
                      </a:cubicBezTo>
                      <a:cubicBezTo>
                        <a:pt x="41275" y="6096000"/>
                        <a:pt x="20637" y="7048500"/>
                        <a:pt x="0" y="80010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Freeform: Shape 47">
                  <a:extLst>
                    <a:ext uri="{FF2B5EF4-FFF2-40B4-BE49-F238E27FC236}">
                      <a16:creationId xmlns:a16="http://schemas.microsoft.com/office/drawing/2014/main" id="{F8EDC61D-BFB1-40AF-B4C8-06CF7B6715DA}"/>
                    </a:ext>
                  </a:extLst>
                </p:cNvPr>
                <p:cNvSpPr/>
                <p:nvPr/>
              </p:nvSpPr>
              <p:spPr>
                <a:xfrm>
                  <a:off x="6397184" y="5314950"/>
                  <a:ext cx="1333500" cy="2514600"/>
                </a:xfrm>
                <a:custGeom>
                  <a:avLst/>
                  <a:gdLst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57200 w 1333500"/>
                    <a:gd name="connsiteY1" fmla="*/ 2857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66725 w 1333500"/>
                    <a:gd name="connsiteY1" fmla="*/ 26670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704850 w 1333500"/>
                    <a:gd name="connsiteY1" fmla="*/ 5524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581025 w 1333500"/>
                    <a:gd name="connsiteY1" fmla="*/ 466725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3500" h="2514600">
                      <a:moveTo>
                        <a:pt x="0" y="0"/>
                      </a:moveTo>
                      <a:cubicBezTo>
                        <a:pt x="146844" y="115094"/>
                        <a:pt x="415925" y="285750"/>
                        <a:pt x="581025" y="466725"/>
                      </a:cubicBezTo>
                      <a:cubicBezTo>
                        <a:pt x="682625" y="606425"/>
                        <a:pt x="865188" y="744538"/>
                        <a:pt x="990600" y="1085850"/>
                      </a:cubicBezTo>
                      <a:cubicBezTo>
                        <a:pt x="1116012" y="1427162"/>
                        <a:pt x="1241425" y="1989137"/>
                        <a:pt x="1333500" y="25146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09A9A84B-6755-43F5-BFD1-CA532A78FEE3}"/>
                  </a:ext>
                </a:extLst>
              </p:cNvPr>
              <p:cNvGrpSpPr/>
              <p:nvPr/>
            </p:nvGrpSpPr>
            <p:grpSpPr>
              <a:xfrm flipH="1">
                <a:off x="7730684" y="5257988"/>
                <a:ext cx="4130234" cy="8001000"/>
                <a:chOff x="3600450" y="5314950"/>
                <a:chExt cx="4130234" cy="8001000"/>
              </a:xfrm>
            </p:grpSpPr>
            <p:sp>
              <p:nvSpPr>
                <p:cNvPr id="45" name="Freeform: Shape 44">
                  <a:extLst>
                    <a:ext uri="{FF2B5EF4-FFF2-40B4-BE49-F238E27FC236}">
                      <a16:creationId xmlns:a16="http://schemas.microsoft.com/office/drawing/2014/main" id="{91A7F9DA-7FF1-48B8-A15C-C5FFAF433EC9}"/>
                    </a:ext>
                  </a:extLst>
                </p:cNvPr>
                <p:cNvSpPr/>
                <p:nvPr/>
              </p:nvSpPr>
              <p:spPr>
                <a:xfrm>
                  <a:off x="3600450" y="5314950"/>
                  <a:ext cx="2838450" cy="8001000"/>
                </a:xfrm>
                <a:custGeom>
                  <a:avLst/>
                  <a:gdLst>
                    <a:gd name="connsiteX0" fmla="*/ 2838450 w 2838450"/>
                    <a:gd name="connsiteY0" fmla="*/ 0 h 8001000"/>
                    <a:gd name="connsiteX1" fmla="*/ 1371600 w 2838450"/>
                    <a:gd name="connsiteY1" fmla="*/ 114300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1543050 w 2838450"/>
                    <a:gd name="connsiteY1" fmla="*/ 97155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2305050 w 2838450"/>
                    <a:gd name="connsiteY1" fmla="*/ 3619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  <a:gd name="connsiteX0" fmla="*/ 2838450 w 2838450"/>
                    <a:gd name="connsiteY0" fmla="*/ 0 h 8001000"/>
                    <a:gd name="connsiteX1" fmla="*/ 2286000 w 2838450"/>
                    <a:gd name="connsiteY1" fmla="*/ 3238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8450" h="8001000">
                      <a:moveTo>
                        <a:pt x="2838450" y="0"/>
                      </a:moveTo>
                      <a:cubicBezTo>
                        <a:pt x="2749550" y="60325"/>
                        <a:pt x="2501900" y="161925"/>
                        <a:pt x="2286000" y="323850"/>
                      </a:cubicBezTo>
                      <a:cubicBezTo>
                        <a:pt x="2070100" y="485775"/>
                        <a:pt x="1806575" y="676275"/>
                        <a:pt x="1543050" y="971550"/>
                      </a:cubicBezTo>
                      <a:cubicBezTo>
                        <a:pt x="1279525" y="1266825"/>
                        <a:pt x="927100" y="1666875"/>
                        <a:pt x="704850" y="2095500"/>
                      </a:cubicBezTo>
                      <a:cubicBezTo>
                        <a:pt x="482600" y="2524125"/>
                        <a:pt x="314325" y="3000375"/>
                        <a:pt x="209550" y="3543300"/>
                      </a:cubicBezTo>
                      <a:cubicBezTo>
                        <a:pt x="104775" y="4086225"/>
                        <a:pt x="111125" y="4610100"/>
                        <a:pt x="76200" y="5353050"/>
                      </a:cubicBezTo>
                      <a:cubicBezTo>
                        <a:pt x="41275" y="6096000"/>
                        <a:pt x="20637" y="7048500"/>
                        <a:pt x="0" y="80010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: Shape 45">
                  <a:extLst>
                    <a:ext uri="{FF2B5EF4-FFF2-40B4-BE49-F238E27FC236}">
                      <a16:creationId xmlns:a16="http://schemas.microsoft.com/office/drawing/2014/main" id="{7C888989-8448-4A9A-97EB-CD8C032017AB}"/>
                    </a:ext>
                  </a:extLst>
                </p:cNvPr>
                <p:cNvSpPr/>
                <p:nvPr/>
              </p:nvSpPr>
              <p:spPr>
                <a:xfrm>
                  <a:off x="6397184" y="5314950"/>
                  <a:ext cx="1333500" cy="2514600"/>
                </a:xfrm>
                <a:custGeom>
                  <a:avLst/>
                  <a:gdLst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57200 w 1333500"/>
                    <a:gd name="connsiteY1" fmla="*/ 2857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66725 w 1333500"/>
                    <a:gd name="connsiteY1" fmla="*/ 26670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704850 w 1333500"/>
                    <a:gd name="connsiteY1" fmla="*/ 5524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581025 w 1333500"/>
                    <a:gd name="connsiteY1" fmla="*/ 466725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3500" h="2514600">
                      <a:moveTo>
                        <a:pt x="0" y="0"/>
                      </a:moveTo>
                      <a:cubicBezTo>
                        <a:pt x="146844" y="115094"/>
                        <a:pt x="415925" y="285750"/>
                        <a:pt x="581025" y="466725"/>
                      </a:cubicBezTo>
                      <a:cubicBezTo>
                        <a:pt x="682625" y="606425"/>
                        <a:pt x="865188" y="744538"/>
                        <a:pt x="990600" y="1085850"/>
                      </a:cubicBezTo>
                      <a:cubicBezTo>
                        <a:pt x="1116012" y="1427162"/>
                        <a:pt x="1241425" y="1989137"/>
                        <a:pt x="1333500" y="25146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20C78CB-FF51-462A-98C6-3B944555DE31}"/>
                </a:ext>
              </a:extLst>
            </p:cNvPr>
            <p:cNvGrpSpPr/>
            <p:nvPr/>
          </p:nvGrpSpPr>
          <p:grpSpPr>
            <a:xfrm flipV="1">
              <a:off x="3600450" y="13228341"/>
              <a:ext cx="8260468" cy="8057962"/>
              <a:chOff x="3600450" y="5257988"/>
              <a:chExt cx="8260468" cy="8057962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5C16ED51-DB50-49F9-9400-EB91D9FD0CFD}"/>
                  </a:ext>
                </a:extLst>
              </p:cNvPr>
              <p:cNvGrpSpPr/>
              <p:nvPr/>
            </p:nvGrpSpPr>
            <p:grpSpPr>
              <a:xfrm>
                <a:off x="3600450" y="5314950"/>
                <a:ext cx="4130234" cy="8001000"/>
                <a:chOff x="3600450" y="5314950"/>
                <a:chExt cx="4130234" cy="8001000"/>
              </a:xfrm>
            </p:grpSpPr>
            <p:sp>
              <p:nvSpPr>
                <p:cNvPr id="41" name="Freeform: Shape 40">
                  <a:extLst>
                    <a:ext uri="{FF2B5EF4-FFF2-40B4-BE49-F238E27FC236}">
                      <a16:creationId xmlns:a16="http://schemas.microsoft.com/office/drawing/2014/main" id="{6C32AF32-CBBD-4D89-A201-6E0FEEB182F2}"/>
                    </a:ext>
                  </a:extLst>
                </p:cNvPr>
                <p:cNvSpPr/>
                <p:nvPr/>
              </p:nvSpPr>
              <p:spPr>
                <a:xfrm>
                  <a:off x="3600450" y="5314950"/>
                  <a:ext cx="2838450" cy="8001000"/>
                </a:xfrm>
                <a:custGeom>
                  <a:avLst/>
                  <a:gdLst>
                    <a:gd name="connsiteX0" fmla="*/ 2838450 w 2838450"/>
                    <a:gd name="connsiteY0" fmla="*/ 0 h 8001000"/>
                    <a:gd name="connsiteX1" fmla="*/ 1371600 w 2838450"/>
                    <a:gd name="connsiteY1" fmla="*/ 114300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1543050 w 2838450"/>
                    <a:gd name="connsiteY1" fmla="*/ 97155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2305050 w 2838450"/>
                    <a:gd name="connsiteY1" fmla="*/ 3619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  <a:gd name="connsiteX0" fmla="*/ 2838450 w 2838450"/>
                    <a:gd name="connsiteY0" fmla="*/ 0 h 8001000"/>
                    <a:gd name="connsiteX1" fmla="*/ 2286000 w 2838450"/>
                    <a:gd name="connsiteY1" fmla="*/ 3238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8450" h="8001000">
                      <a:moveTo>
                        <a:pt x="2838450" y="0"/>
                      </a:moveTo>
                      <a:cubicBezTo>
                        <a:pt x="2749550" y="60325"/>
                        <a:pt x="2501900" y="161925"/>
                        <a:pt x="2286000" y="323850"/>
                      </a:cubicBezTo>
                      <a:cubicBezTo>
                        <a:pt x="2070100" y="485775"/>
                        <a:pt x="1806575" y="676275"/>
                        <a:pt x="1543050" y="971550"/>
                      </a:cubicBezTo>
                      <a:cubicBezTo>
                        <a:pt x="1279525" y="1266825"/>
                        <a:pt x="927100" y="1666875"/>
                        <a:pt x="704850" y="2095500"/>
                      </a:cubicBezTo>
                      <a:cubicBezTo>
                        <a:pt x="482600" y="2524125"/>
                        <a:pt x="314325" y="3000375"/>
                        <a:pt x="209550" y="3543300"/>
                      </a:cubicBezTo>
                      <a:cubicBezTo>
                        <a:pt x="104775" y="4086225"/>
                        <a:pt x="111125" y="4610100"/>
                        <a:pt x="76200" y="5353050"/>
                      </a:cubicBezTo>
                      <a:cubicBezTo>
                        <a:pt x="41275" y="6096000"/>
                        <a:pt x="20637" y="7048500"/>
                        <a:pt x="0" y="80010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Freeform: Shape 41">
                  <a:extLst>
                    <a:ext uri="{FF2B5EF4-FFF2-40B4-BE49-F238E27FC236}">
                      <a16:creationId xmlns:a16="http://schemas.microsoft.com/office/drawing/2014/main" id="{B13247B6-4653-42F3-9DC6-20E1DD8DA37A}"/>
                    </a:ext>
                  </a:extLst>
                </p:cNvPr>
                <p:cNvSpPr/>
                <p:nvPr/>
              </p:nvSpPr>
              <p:spPr>
                <a:xfrm>
                  <a:off x="6397184" y="5314950"/>
                  <a:ext cx="1333500" cy="2514600"/>
                </a:xfrm>
                <a:custGeom>
                  <a:avLst/>
                  <a:gdLst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57200 w 1333500"/>
                    <a:gd name="connsiteY1" fmla="*/ 2857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66725 w 1333500"/>
                    <a:gd name="connsiteY1" fmla="*/ 26670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704850 w 1333500"/>
                    <a:gd name="connsiteY1" fmla="*/ 5524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581025 w 1333500"/>
                    <a:gd name="connsiteY1" fmla="*/ 466725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3500" h="2514600">
                      <a:moveTo>
                        <a:pt x="0" y="0"/>
                      </a:moveTo>
                      <a:cubicBezTo>
                        <a:pt x="146844" y="115094"/>
                        <a:pt x="415925" y="285750"/>
                        <a:pt x="581025" y="466725"/>
                      </a:cubicBezTo>
                      <a:cubicBezTo>
                        <a:pt x="682625" y="606425"/>
                        <a:pt x="865188" y="744538"/>
                        <a:pt x="990600" y="1085850"/>
                      </a:cubicBezTo>
                      <a:cubicBezTo>
                        <a:pt x="1116012" y="1427162"/>
                        <a:pt x="1241425" y="1989137"/>
                        <a:pt x="1333500" y="25146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C92438D5-0721-4592-B1B2-790C8348E7AC}"/>
                  </a:ext>
                </a:extLst>
              </p:cNvPr>
              <p:cNvGrpSpPr/>
              <p:nvPr/>
            </p:nvGrpSpPr>
            <p:grpSpPr>
              <a:xfrm flipH="1">
                <a:off x="7730684" y="5257988"/>
                <a:ext cx="4130234" cy="8001000"/>
                <a:chOff x="3600450" y="5314950"/>
                <a:chExt cx="4130234" cy="8001000"/>
              </a:xfrm>
            </p:grpSpPr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8A31CCA9-5917-4E3E-A2BC-ABB0821B2B82}"/>
                    </a:ext>
                  </a:extLst>
                </p:cNvPr>
                <p:cNvSpPr/>
                <p:nvPr/>
              </p:nvSpPr>
              <p:spPr>
                <a:xfrm>
                  <a:off x="3600450" y="5314950"/>
                  <a:ext cx="2838450" cy="8001000"/>
                </a:xfrm>
                <a:custGeom>
                  <a:avLst/>
                  <a:gdLst>
                    <a:gd name="connsiteX0" fmla="*/ 2838450 w 2838450"/>
                    <a:gd name="connsiteY0" fmla="*/ 0 h 8001000"/>
                    <a:gd name="connsiteX1" fmla="*/ 1371600 w 2838450"/>
                    <a:gd name="connsiteY1" fmla="*/ 114300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1543050 w 2838450"/>
                    <a:gd name="connsiteY1" fmla="*/ 97155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2305050 w 2838450"/>
                    <a:gd name="connsiteY1" fmla="*/ 3619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  <a:gd name="connsiteX0" fmla="*/ 2838450 w 2838450"/>
                    <a:gd name="connsiteY0" fmla="*/ 0 h 8001000"/>
                    <a:gd name="connsiteX1" fmla="*/ 2286000 w 2838450"/>
                    <a:gd name="connsiteY1" fmla="*/ 3238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8450" h="8001000">
                      <a:moveTo>
                        <a:pt x="2838450" y="0"/>
                      </a:moveTo>
                      <a:cubicBezTo>
                        <a:pt x="2749550" y="60325"/>
                        <a:pt x="2501900" y="161925"/>
                        <a:pt x="2286000" y="323850"/>
                      </a:cubicBezTo>
                      <a:cubicBezTo>
                        <a:pt x="2070100" y="485775"/>
                        <a:pt x="1806575" y="676275"/>
                        <a:pt x="1543050" y="971550"/>
                      </a:cubicBezTo>
                      <a:cubicBezTo>
                        <a:pt x="1279525" y="1266825"/>
                        <a:pt x="927100" y="1666875"/>
                        <a:pt x="704850" y="2095500"/>
                      </a:cubicBezTo>
                      <a:cubicBezTo>
                        <a:pt x="482600" y="2524125"/>
                        <a:pt x="314325" y="3000375"/>
                        <a:pt x="209550" y="3543300"/>
                      </a:cubicBezTo>
                      <a:cubicBezTo>
                        <a:pt x="104775" y="4086225"/>
                        <a:pt x="111125" y="4610100"/>
                        <a:pt x="76200" y="5353050"/>
                      </a:cubicBezTo>
                      <a:cubicBezTo>
                        <a:pt x="41275" y="6096000"/>
                        <a:pt x="20637" y="7048500"/>
                        <a:pt x="0" y="80010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Freeform: Shape 39">
                  <a:extLst>
                    <a:ext uri="{FF2B5EF4-FFF2-40B4-BE49-F238E27FC236}">
                      <a16:creationId xmlns:a16="http://schemas.microsoft.com/office/drawing/2014/main" id="{1948FFE2-F4DA-4067-B7A9-7D1305FAD1EE}"/>
                    </a:ext>
                  </a:extLst>
                </p:cNvPr>
                <p:cNvSpPr/>
                <p:nvPr/>
              </p:nvSpPr>
              <p:spPr>
                <a:xfrm>
                  <a:off x="6397184" y="5314950"/>
                  <a:ext cx="1333500" cy="2514600"/>
                </a:xfrm>
                <a:custGeom>
                  <a:avLst/>
                  <a:gdLst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57200 w 1333500"/>
                    <a:gd name="connsiteY1" fmla="*/ 2857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66725 w 1333500"/>
                    <a:gd name="connsiteY1" fmla="*/ 26670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704850 w 1333500"/>
                    <a:gd name="connsiteY1" fmla="*/ 5524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581025 w 1333500"/>
                    <a:gd name="connsiteY1" fmla="*/ 466725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3500" h="2514600">
                      <a:moveTo>
                        <a:pt x="0" y="0"/>
                      </a:moveTo>
                      <a:cubicBezTo>
                        <a:pt x="146844" y="115094"/>
                        <a:pt x="415925" y="285750"/>
                        <a:pt x="581025" y="466725"/>
                      </a:cubicBezTo>
                      <a:cubicBezTo>
                        <a:pt x="682625" y="606425"/>
                        <a:pt x="865188" y="744538"/>
                        <a:pt x="990600" y="1085850"/>
                      </a:cubicBezTo>
                      <a:cubicBezTo>
                        <a:pt x="1116012" y="1427162"/>
                        <a:pt x="1241425" y="1989137"/>
                        <a:pt x="1333500" y="25146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8141D03-37F8-492A-88AD-20A383B7D99C}"/>
              </a:ext>
            </a:extLst>
          </p:cNvPr>
          <p:cNvGrpSpPr/>
          <p:nvPr/>
        </p:nvGrpSpPr>
        <p:grpSpPr>
          <a:xfrm>
            <a:off x="693394" y="19648067"/>
            <a:ext cx="9373475" cy="12738010"/>
            <a:chOff x="526222" y="20180390"/>
            <a:chExt cx="8546388" cy="11884447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2611FF8-DA88-49C1-BD0D-07126BDD3805}"/>
                </a:ext>
              </a:extLst>
            </p:cNvPr>
            <p:cNvSpPr/>
            <p:nvPr/>
          </p:nvSpPr>
          <p:spPr>
            <a:xfrm>
              <a:off x="526222" y="20180390"/>
              <a:ext cx="4321695" cy="11884447"/>
            </a:xfrm>
            <a:custGeom>
              <a:avLst/>
              <a:gdLst>
                <a:gd name="connsiteX0" fmla="*/ 4301066 w 4360059"/>
                <a:gd name="connsiteY0" fmla="*/ 12022556 h 12022556"/>
                <a:gd name="connsiteX1" fmla="*/ 3091698 w 4360059"/>
                <a:gd name="connsiteY1" fmla="*/ 11934066 h 12022556"/>
                <a:gd name="connsiteX2" fmla="*/ 2206795 w 4360059"/>
                <a:gd name="connsiteY2" fmla="*/ 11786582 h 12022556"/>
                <a:gd name="connsiteX3" fmla="*/ 1321892 w 4360059"/>
                <a:gd name="connsiteY3" fmla="*/ 11521111 h 12022556"/>
                <a:gd name="connsiteX4" fmla="*/ 613969 w 4360059"/>
                <a:gd name="connsiteY4" fmla="*/ 10577214 h 12022556"/>
                <a:gd name="connsiteX5" fmla="*/ 201014 w 4360059"/>
                <a:gd name="connsiteY5" fmla="*/ 9633317 h 12022556"/>
                <a:gd name="connsiteX6" fmla="*/ 142021 w 4360059"/>
                <a:gd name="connsiteY6" fmla="*/ 2377111 h 12022556"/>
                <a:gd name="connsiteX7" fmla="*/ 2088808 w 4360059"/>
                <a:gd name="connsiteY7" fmla="*/ 135356 h 12022556"/>
                <a:gd name="connsiteX8" fmla="*/ 3593143 w 4360059"/>
                <a:gd name="connsiteY8" fmla="*/ 400827 h 12022556"/>
                <a:gd name="connsiteX9" fmla="*/ 3740627 w 4360059"/>
                <a:gd name="connsiteY9" fmla="*/ 1639692 h 12022556"/>
                <a:gd name="connsiteX10" fmla="*/ 3327672 w 4360059"/>
                <a:gd name="connsiteY10" fmla="*/ 3114530 h 12022556"/>
                <a:gd name="connsiteX11" fmla="*/ 3121195 w 4360059"/>
                <a:gd name="connsiteY11" fmla="*/ 3822453 h 12022556"/>
                <a:gd name="connsiteX12" fmla="*/ 3209685 w 4360059"/>
                <a:gd name="connsiteY12" fmla="*/ 4235408 h 12022556"/>
                <a:gd name="connsiteX13" fmla="*/ 3504653 w 4360059"/>
                <a:gd name="connsiteY13" fmla="*/ 4559872 h 12022556"/>
                <a:gd name="connsiteX14" fmla="*/ 4006098 w 4360059"/>
                <a:gd name="connsiteY14" fmla="*/ 4707356 h 12022556"/>
                <a:gd name="connsiteX15" fmla="*/ 4360059 w 4360059"/>
                <a:gd name="connsiteY15" fmla="*/ 4677859 h 12022556"/>
                <a:gd name="connsiteX0" fmla="*/ 4335266 w 4394259"/>
                <a:gd name="connsiteY0" fmla="*/ 12022556 h 12022556"/>
                <a:gd name="connsiteX1" fmla="*/ 3125898 w 4394259"/>
                <a:gd name="connsiteY1" fmla="*/ 11934066 h 12022556"/>
                <a:gd name="connsiteX2" fmla="*/ 2240995 w 4394259"/>
                <a:gd name="connsiteY2" fmla="*/ 11786582 h 12022556"/>
                <a:gd name="connsiteX3" fmla="*/ 1356092 w 4394259"/>
                <a:gd name="connsiteY3" fmla="*/ 11521111 h 12022556"/>
                <a:gd name="connsiteX4" fmla="*/ 648169 w 4394259"/>
                <a:gd name="connsiteY4" fmla="*/ 10577214 h 12022556"/>
                <a:gd name="connsiteX5" fmla="*/ 235214 w 4394259"/>
                <a:gd name="connsiteY5" fmla="*/ 9633317 h 12022556"/>
                <a:gd name="connsiteX6" fmla="*/ 176221 w 4394259"/>
                <a:gd name="connsiteY6" fmla="*/ 2377111 h 12022556"/>
                <a:gd name="connsiteX7" fmla="*/ 2123008 w 4394259"/>
                <a:gd name="connsiteY7" fmla="*/ 135356 h 12022556"/>
                <a:gd name="connsiteX8" fmla="*/ 3627343 w 4394259"/>
                <a:gd name="connsiteY8" fmla="*/ 400827 h 12022556"/>
                <a:gd name="connsiteX9" fmla="*/ 3774827 w 4394259"/>
                <a:gd name="connsiteY9" fmla="*/ 1639692 h 12022556"/>
                <a:gd name="connsiteX10" fmla="*/ 3361872 w 4394259"/>
                <a:gd name="connsiteY10" fmla="*/ 3114530 h 12022556"/>
                <a:gd name="connsiteX11" fmla="*/ 3155395 w 4394259"/>
                <a:gd name="connsiteY11" fmla="*/ 3822453 h 12022556"/>
                <a:gd name="connsiteX12" fmla="*/ 3243885 w 4394259"/>
                <a:gd name="connsiteY12" fmla="*/ 4235408 h 12022556"/>
                <a:gd name="connsiteX13" fmla="*/ 3538853 w 4394259"/>
                <a:gd name="connsiteY13" fmla="*/ 4559872 h 12022556"/>
                <a:gd name="connsiteX14" fmla="*/ 4040298 w 4394259"/>
                <a:gd name="connsiteY14" fmla="*/ 4707356 h 12022556"/>
                <a:gd name="connsiteX15" fmla="*/ 4394259 w 4394259"/>
                <a:gd name="connsiteY15" fmla="*/ 4677859 h 12022556"/>
                <a:gd name="connsiteX0" fmla="*/ 4335266 w 4394259"/>
                <a:gd name="connsiteY0" fmla="*/ 12022556 h 12022556"/>
                <a:gd name="connsiteX1" fmla="*/ 3125898 w 4394259"/>
                <a:gd name="connsiteY1" fmla="*/ 11934066 h 12022556"/>
                <a:gd name="connsiteX2" fmla="*/ 2240995 w 4394259"/>
                <a:gd name="connsiteY2" fmla="*/ 11786582 h 12022556"/>
                <a:gd name="connsiteX3" fmla="*/ 1356092 w 4394259"/>
                <a:gd name="connsiteY3" fmla="*/ 11425861 h 12022556"/>
                <a:gd name="connsiteX4" fmla="*/ 648169 w 4394259"/>
                <a:gd name="connsiteY4" fmla="*/ 10577214 h 12022556"/>
                <a:gd name="connsiteX5" fmla="*/ 235214 w 4394259"/>
                <a:gd name="connsiteY5" fmla="*/ 9633317 h 12022556"/>
                <a:gd name="connsiteX6" fmla="*/ 176221 w 4394259"/>
                <a:gd name="connsiteY6" fmla="*/ 2377111 h 12022556"/>
                <a:gd name="connsiteX7" fmla="*/ 2123008 w 4394259"/>
                <a:gd name="connsiteY7" fmla="*/ 135356 h 12022556"/>
                <a:gd name="connsiteX8" fmla="*/ 3627343 w 4394259"/>
                <a:gd name="connsiteY8" fmla="*/ 400827 h 12022556"/>
                <a:gd name="connsiteX9" fmla="*/ 3774827 w 4394259"/>
                <a:gd name="connsiteY9" fmla="*/ 1639692 h 12022556"/>
                <a:gd name="connsiteX10" fmla="*/ 3361872 w 4394259"/>
                <a:gd name="connsiteY10" fmla="*/ 3114530 h 12022556"/>
                <a:gd name="connsiteX11" fmla="*/ 3155395 w 4394259"/>
                <a:gd name="connsiteY11" fmla="*/ 3822453 h 12022556"/>
                <a:gd name="connsiteX12" fmla="*/ 3243885 w 4394259"/>
                <a:gd name="connsiteY12" fmla="*/ 4235408 h 12022556"/>
                <a:gd name="connsiteX13" fmla="*/ 3538853 w 4394259"/>
                <a:gd name="connsiteY13" fmla="*/ 4559872 h 12022556"/>
                <a:gd name="connsiteX14" fmla="*/ 4040298 w 4394259"/>
                <a:gd name="connsiteY14" fmla="*/ 4707356 h 12022556"/>
                <a:gd name="connsiteX15" fmla="*/ 4394259 w 4394259"/>
                <a:gd name="connsiteY15" fmla="*/ 4677859 h 12022556"/>
                <a:gd name="connsiteX0" fmla="*/ 4316216 w 4394259"/>
                <a:gd name="connsiteY0" fmla="*/ 11965406 h 11965406"/>
                <a:gd name="connsiteX1" fmla="*/ 3125898 w 4394259"/>
                <a:gd name="connsiteY1" fmla="*/ 11934066 h 11965406"/>
                <a:gd name="connsiteX2" fmla="*/ 2240995 w 4394259"/>
                <a:gd name="connsiteY2" fmla="*/ 11786582 h 11965406"/>
                <a:gd name="connsiteX3" fmla="*/ 1356092 w 4394259"/>
                <a:gd name="connsiteY3" fmla="*/ 11425861 h 11965406"/>
                <a:gd name="connsiteX4" fmla="*/ 648169 w 4394259"/>
                <a:gd name="connsiteY4" fmla="*/ 10577214 h 11965406"/>
                <a:gd name="connsiteX5" fmla="*/ 235214 w 4394259"/>
                <a:gd name="connsiteY5" fmla="*/ 9633317 h 11965406"/>
                <a:gd name="connsiteX6" fmla="*/ 176221 w 4394259"/>
                <a:gd name="connsiteY6" fmla="*/ 2377111 h 11965406"/>
                <a:gd name="connsiteX7" fmla="*/ 2123008 w 4394259"/>
                <a:gd name="connsiteY7" fmla="*/ 135356 h 11965406"/>
                <a:gd name="connsiteX8" fmla="*/ 3627343 w 4394259"/>
                <a:gd name="connsiteY8" fmla="*/ 400827 h 11965406"/>
                <a:gd name="connsiteX9" fmla="*/ 3774827 w 4394259"/>
                <a:gd name="connsiteY9" fmla="*/ 1639692 h 11965406"/>
                <a:gd name="connsiteX10" fmla="*/ 3361872 w 4394259"/>
                <a:gd name="connsiteY10" fmla="*/ 3114530 h 11965406"/>
                <a:gd name="connsiteX11" fmla="*/ 3155395 w 4394259"/>
                <a:gd name="connsiteY11" fmla="*/ 3822453 h 11965406"/>
                <a:gd name="connsiteX12" fmla="*/ 3243885 w 4394259"/>
                <a:gd name="connsiteY12" fmla="*/ 4235408 h 11965406"/>
                <a:gd name="connsiteX13" fmla="*/ 3538853 w 4394259"/>
                <a:gd name="connsiteY13" fmla="*/ 4559872 h 11965406"/>
                <a:gd name="connsiteX14" fmla="*/ 4040298 w 4394259"/>
                <a:gd name="connsiteY14" fmla="*/ 4707356 h 11965406"/>
                <a:gd name="connsiteX15" fmla="*/ 4394259 w 4394259"/>
                <a:gd name="connsiteY15" fmla="*/ 4677859 h 11965406"/>
                <a:gd name="connsiteX0" fmla="*/ 4316216 w 4394259"/>
                <a:gd name="connsiteY0" fmla="*/ 11921479 h 11921479"/>
                <a:gd name="connsiteX1" fmla="*/ 3125898 w 4394259"/>
                <a:gd name="connsiteY1" fmla="*/ 11890139 h 11921479"/>
                <a:gd name="connsiteX2" fmla="*/ 2240995 w 4394259"/>
                <a:gd name="connsiteY2" fmla="*/ 11742655 h 11921479"/>
                <a:gd name="connsiteX3" fmla="*/ 1356092 w 4394259"/>
                <a:gd name="connsiteY3" fmla="*/ 11381934 h 11921479"/>
                <a:gd name="connsiteX4" fmla="*/ 648169 w 4394259"/>
                <a:gd name="connsiteY4" fmla="*/ 10533287 h 11921479"/>
                <a:gd name="connsiteX5" fmla="*/ 235214 w 4394259"/>
                <a:gd name="connsiteY5" fmla="*/ 9589390 h 11921479"/>
                <a:gd name="connsiteX6" fmla="*/ 176221 w 4394259"/>
                <a:gd name="connsiteY6" fmla="*/ 2333184 h 11921479"/>
                <a:gd name="connsiteX7" fmla="*/ 2123008 w 4394259"/>
                <a:gd name="connsiteY7" fmla="*/ 91429 h 11921479"/>
                <a:gd name="connsiteX8" fmla="*/ 3608293 w 4394259"/>
                <a:gd name="connsiteY8" fmla="*/ 547400 h 11921479"/>
                <a:gd name="connsiteX9" fmla="*/ 3774827 w 4394259"/>
                <a:gd name="connsiteY9" fmla="*/ 1595765 h 11921479"/>
                <a:gd name="connsiteX10" fmla="*/ 3361872 w 4394259"/>
                <a:gd name="connsiteY10" fmla="*/ 3070603 h 11921479"/>
                <a:gd name="connsiteX11" fmla="*/ 3155395 w 4394259"/>
                <a:gd name="connsiteY11" fmla="*/ 3778526 h 11921479"/>
                <a:gd name="connsiteX12" fmla="*/ 3243885 w 4394259"/>
                <a:gd name="connsiteY12" fmla="*/ 4191481 h 11921479"/>
                <a:gd name="connsiteX13" fmla="*/ 3538853 w 4394259"/>
                <a:gd name="connsiteY13" fmla="*/ 4515945 h 11921479"/>
                <a:gd name="connsiteX14" fmla="*/ 4040298 w 4394259"/>
                <a:gd name="connsiteY14" fmla="*/ 4663429 h 11921479"/>
                <a:gd name="connsiteX15" fmla="*/ 4394259 w 4394259"/>
                <a:gd name="connsiteY15" fmla="*/ 4633932 h 11921479"/>
                <a:gd name="connsiteX0" fmla="*/ 4321695 w 4399738"/>
                <a:gd name="connsiteY0" fmla="*/ 11921479 h 11921479"/>
                <a:gd name="connsiteX1" fmla="*/ 3131377 w 4399738"/>
                <a:gd name="connsiteY1" fmla="*/ 11890139 h 11921479"/>
                <a:gd name="connsiteX2" fmla="*/ 2246474 w 4399738"/>
                <a:gd name="connsiteY2" fmla="*/ 11742655 h 11921479"/>
                <a:gd name="connsiteX3" fmla="*/ 1361571 w 4399738"/>
                <a:gd name="connsiteY3" fmla="*/ 11381934 h 11921479"/>
                <a:gd name="connsiteX4" fmla="*/ 653648 w 4399738"/>
                <a:gd name="connsiteY4" fmla="*/ 10533287 h 11921479"/>
                <a:gd name="connsiteX5" fmla="*/ 240693 w 4399738"/>
                <a:gd name="connsiteY5" fmla="*/ 9589390 h 11921479"/>
                <a:gd name="connsiteX6" fmla="*/ 181700 w 4399738"/>
                <a:gd name="connsiteY6" fmla="*/ 2333184 h 11921479"/>
                <a:gd name="connsiteX7" fmla="*/ 2204687 w 4399738"/>
                <a:gd name="connsiteY7" fmla="*/ 91429 h 11921479"/>
                <a:gd name="connsiteX8" fmla="*/ 3613772 w 4399738"/>
                <a:gd name="connsiteY8" fmla="*/ 547400 h 11921479"/>
                <a:gd name="connsiteX9" fmla="*/ 3780306 w 4399738"/>
                <a:gd name="connsiteY9" fmla="*/ 1595765 h 11921479"/>
                <a:gd name="connsiteX10" fmla="*/ 3367351 w 4399738"/>
                <a:gd name="connsiteY10" fmla="*/ 3070603 h 11921479"/>
                <a:gd name="connsiteX11" fmla="*/ 3160874 w 4399738"/>
                <a:gd name="connsiteY11" fmla="*/ 3778526 h 11921479"/>
                <a:gd name="connsiteX12" fmla="*/ 3249364 w 4399738"/>
                <a:gd name="connsiteY12" fmla="*/ 4191481 h 11921479"/>
                <a:gd name="connsiteX13" fmla="*/ 3544332 w 4399738"/>
                <a:gd name="connsiteY13" fmla="*/ 4515945 h 11921479"/>
                <a:gd name="connsiteX14" fmla="*/ 4045777 w 4399738"/>
                <a:gd name="connsiteY14" fmla="*/ 4663429 h 11921479"/>
                <a:gd name="connsiteX15" fmla="*/ 4399738 w 4399738"/>
                <a:gd name="connsiteY15" fmla="*/ 4633932 h 11921479"/>
                <a:gd name="connsiteX0" fmla="*/ 4321695 w 4399738"/>
                <a:gd name="connsiteY0" fmla="*/ 11877599 h 11877599"/>
                <a:gd name="connsiteX1" fmla="*/ 3131377 w 4399738"/>
                <a:gd name="connsiteY1" fmla="*/ 11846259 h 11877599"/>
                <a:gd name="connsiteX2" fmla="*/ 2246474 w 4399738"/>
                <a:gd name="connsiteY2" fmla="*/ 11698775 h 11877599"/>
                <a:gd name="connsiteX3" fmla="*/ 1361571 w 4399738"/>
                <a:gd name="connsiteY3" fmla="*/ 11338054 h 11877599"/>
                <a:gd name="connsiteX4" fmla="*/ 653648 w 4399738"/>
                <a:gd name="connsiteY4" fmla="*/ 10489407 h 11877599"/>
                <a:gd name="connsiteX5" fmla="*/ 240693 w 4399738"/>
                <a:gd name="connsiteY5" fmla="*/ 9545510 h 11877599"/>
                <a:gd name="connsiteX6" fmla="*/ 181700 w 4399738"/>
                <a:gd name="connsiteY6" fmla="*/ 2289304 h 11877599"/>
                <a:gd name="connsiteX7" fmla="*/ 2204687 w 4399738"/>
                <a:gd name="connsiteY7" fmla="*/ 47549 h 11877599"/>
                <a:gd name="connsiteX8" fmla="*/ 3613772 w 4399738"/>
                <a:gd name="connsiteY8" fmla="*/ 503520 h 11877599"/>
                <a:gd name="connsiteX9" fmla="*/ 3780306 w 4399738"/>
                <a:gd name="connsiteY9" fmla="*/ 1551885 h 11877599"/>
                <a:gd name="connsiteX10" fmla="*/ 3367351 w 4399738"/>
                <a:gd name="connsiteY10" fmla="*/ 3026723 h 11877599"/>
                <a:gd name="connsiteX11" fmla="*/ 3160874 w 4399738"/>
                <a:gd name="connsiteY11" fmla="*/ 3734646 h 11877599"/>
                <a:gd name="connsiteX12" fmla="*/ 3249364 w 4399738"/>
                <a:gd name="connsiteY12" fmla="*/ 4147601 h 11877599"/>
                <a:gd name="connsiteX13" fmla="*/ 3544332 w 4399738"/>
                <a:gd name="connsiteY13" fmla="*/ 4472065 h 11877599"/>
                <a:gd name="connsiteX14" fmla="*/ 4045777 w 4399738"/>
                <a:gd name="connsiteY14" fmla="*/ 4619549 h 11877599"/>
                <a:gd name="connsiteX15" fmla="*/ 4399738 w 4399738"/>
                <a:gd name="connsiteY15" fmla="*/ 4590052 h 11877599"/>
                <a:gd name="connsiteX0" fmla="*/ 4321695 w 4399738"/>
                <a:gd name="connsiteY0" fmla="*/ 11884447 h 11884447"/>
                <a:gd name="connsiteX1" fmla="*/ 3131377 w 4399738"/>
                <a:gd name="connsiteY1" fmla="*/ 11853107 h 11884447"/>
                <a:gd name="connsiteX2" fmla="*/ 2246474 w 4399738"/>
                <a:gd name="connsiteY2" fmla="*/ 11705623 h 11884447"/>
                <a:gd name="connsiteX3" fmla="*/ 1361571 w 4399738"/>
                <a:gd name="connsiteY3" fmla="*/ 11344902 h 11884447"/>
                <a:gd name="connsiteX4" fmla="*/ 653648 w 4399738"/>
                <a:gd name="connsiteY4" fmla="*/ 10496255 h 11884447"/>
                <a:gd name="connsiteX5" fmla="*/ 240693 w 4399738"/>
                <a:gd name="connsiteY5" fmla="*/ 9552358 h 11884447"/>
                <a:gd name="connsiteX6" fmla="*/ 181700 w 4399738"/>
                <a:gd name="connsiteY6" fmla="*/ 2296152 h 11884447"/>
                <a:gd name="connsiteX7" fmla="*/ 2204687 w 4399738"/>
                <a:gd name="connsiteY7" fmla="*/ 54397 h 11884447"/>
                <a:gd name="connsiteX8" fmla="*/ 3613772 w 4399738"/>
                <a:gd name="connsiteY8" fmla="*/ 510368 h 11884447"/>
                <a:gd name="connsiteX9" fmla="*/ 3780306 w 4399738"/>
                <a:gd name="connsiteY9" fmla="*/ 1558733 h 11884447"/>
                <a:gd name="connsiteX10" fmla="*/ 3367351 w 4399738"/>
                <a:gd name="connsiteY10" fmla="*/ 3033571 h 11884447"/>
                <a:gd name="connsiteX11" fmla="*/ 3160874 w 4399738"/>
                <a:gd name="connsiteY11" fmla="*/ 3741494 h 11884447"/>
                <a:gd name="connsiteX12" fmla="*/ 3249364 w 4399738"/>
                <a:gd name="connsiteY12" fmla="*/ 4154449 h 11884447"/>
                <a:gd name="connsiteX13" fmla="*/ 3544332 w 4399738"/>
                <a:gd name="connsiteY13" fmla="*/ 4478913 h 11884447"/>
                <a:gd name="connsiteX14" fmla="*/ 4045777 w 4399738"/>
                <a:gd name="connsiteY14" fmla="*/ 4626397 h 11884447"/>
                <a:gd name="connsiteX15" fmla="*/ 4399738 w 4399738"/>
                <a:gd name="connsiteY15" fmla="*/ 4596900 h 11884447"/>
                <a:gd name="connsiteX0" fmla="*/ 4321695 w 4399738"/>
                <a:gd name="connsiteY0" fmla="*/ 11884447 h 11884447"/>
                <a:gd name="connsiteX1" fmla="*/ 3131377 w 4399738"/>
                <a:gd name="connsiteY1" fmla="*/ 11853107 h 11884447"/>
                <a:gd name="connsiteX2" fmla="*/ 2246474 w 4399738"/>
                <a:gd name="connsiteY2" fmla="*/ 11705623 h 11884447"/>
                <a:gd name="connsiteX3" fmla="*/ 1361571 w 4399738"/>
                <a:gd name="connsiteY3" fmla="*/ 11344902 h 11884447"/>
                <a:gd name="connsiteX4" fmla="*/ 653648 w 4399738"/>
                <a:gd name="connsiteY4" fmla="*/ 10496255 h 11884447"/>
                <a:gd name="connsiteX5" fmla="*/ 240693 w 4399738"/>
                <a:gd name="connsiteY5" fmla="*/ 9552358 h 11884447"/>
                <a:gd name="connsiteX6" fmla="*/ 181700 w 4399738"/>
                <a:gd name="connsiteY6" fmla="*/ 2296152 h 11884447"/>
                <a:gd name="connsiteX7" fmla="*/ 2204687 w 4399738"/>
                <a:gd name="connsiteY7" fmla="*/ 54397 h 11884447"/>
                <a:gd name="connsiteX8" fmla="*/ 3613772 w 4399738"/>
                <a:gd name="connsiteY8" fmla="*/ 510368 h 11884447"/>
                <a:gd name="connsiteX9" fmla="*/ 3780306 w 4399738"/>
                <a:gd name="connsiteY9" fmla="*/ 1558733 h 11884447"/>
                <a:gd name="connsiteX10" fmla="*/ 3310201 w 4399738"/>
                <a:gd name="connsiteY10" fmla="*/ 3014521 h 11884447"/>
                <a:gd name="connsiteX11" fmla="*/ 3160874 w 4399738"/>
                <a:gd name="connsiteY11" fmla="*/ 3741494 h 11884447"/>
                <a:gd name="connsiteX12" fmla="*/ 3249364 w 4399738"/>
                <a:gd name="connsiteY12" fmla="*/ 4154449 h 11884447"/>
                <a:gd name="connsiteX13" fmla="*/ 3544332 w 4399738"/>
                <a:gd name="connsiteY13" fmla="*/ 4478913 h 11884447"/>
                <a:gd name="connsiteX14" fmla="*/ 4045777 w 4399738"/>
                <a:gd name="connsiteY14" fmla="*/ 4626397 h 11884447"/>
                <a:gd name="connsiteX15" fmla="*/ 4399738 w 4399738"/>
                <a:gd name="connsiteY15" fmla="*/ 4596900 h 11884447"/>
                <a:gd name="connsiteX0" fmla="*/ 4321695 w 4321695"/>
                <a:gd name="connsiteY0" fmla="*/ 11884447 h 11884447"/>
                <a:gd name="connsiteX1" fmla="*/ 3131377 w 4321695"/>
                <a:gd name="connsiteY1" fmla="*/ 11853107 h 11884447"/>
                <a:gd name="connsiteX2" fmla="*/ 2246474 w 4321695"/>
                <a:gd name="connsiteY2" fmla="*/ 11705623 h 11884447"/>
                <a:gd name="connsiteX3" fmla="*/ 1361571 w 4321695"/>
                <a:gd name="connsiteY3" fmla="*/ 11344902 h 11884447"/>
                <a:gd name="connsiteX4" fmla="*/ 653648 w 4321695"/>
                <a:gd name="connsiteY4" fmla="*/ 10496255 h 11884447"/>
                <a:gd name="connsiteX5" fmla="*/ 240693 w 4321695"/>
                <a:gd name="connsiteY5" fmla="*/ 9552358 h 11884447"/>
                <a:gd name="connsiteX6" fmla="*/ 181700 w 4321695"/>
                <a:gd name="connsiteY6" fmla="*/ 2296152 h 11884447"/>
                <a:gd name="connsiteX7" fmla="*/ 2204687 w 4321695"/>
                <a:gd name="connsiteY7" fmla="*/ 54397 h 11884447"/>
                <a:gd name="connsiteX8" fmla="*/ 3613772 w 4321695"/>
                <a:gd name="connsiteY8" fmla="*/ 510368 h 11884447"/>
                <a:gd name="connsiteX9" fmla="*/ 3780306 w 4321695"/>
                <a:gd name="connsiteY9" fmla="*/ 1558733 h 11884447"/>
                <a:gd name="connsiteX10" fmla="*/ 3310201 w 4321695"/>
                <a:gd name="connsiteY10" fmla="*/ 3014521 h 11884447"/>
                <a:gd name="connsiteX11" fmla="*/ 3160874 w 4321695"/>
                <a:gd name="connsiteY11" fmla="*/ 3741494 h 11884447"/>
                <a:gd name="connsiteX12" fmla="*/ 3249364 w 4321695"/>
                <a:gd name="connsiteY12" fmla="*/ 4154449 h 11884447"/>
                <a:gd name="connsiteX13" fmla="*/ 3544332 w 4321695"/>
                <a:gd name="connsiteY13" fmla="*/ 4478913 h 11884447"/>
                <a:gd name="connsiteX14" fmla="*/ 4045777 w 4321695"/>
                <a:gd name="connsiteY14" fmla="*/ 4626397 h 11884447"/>
                <a:gd name="connsiteX15" fmla="*/ 4304488 w 4321695"/>
                <a:gd name="connsiteY15" fmla="*/ 4654050 h 1188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321695" h="11884447">
                  <a:moveTo>
                    <a:pt x="4321695" y="11884447"/>
                  </a:moveTo>
                  <a:cubicBezTo>
                    <a:pt x="3891533" y="11859866"/>
                    <a:pt x="3477247" y="11882911"/>
                    <a:pt x="3131377" y="11853107"/>
                  </a:cubicBezTo>
                  <a:cubicBezTo>
                    <a:pt x="2785507" y="11823303"/>
                    <a:pt x="2541442" y="11790324"/>
                    <a:pt x="2246474" y="11705623"/>
                  </a:cubicBezTo>
                  <a:cubicBezTo>
                    <a:pt x="1951506" y="11620922"/>
                    <a:pt x="1627042" y="11546463"/>
                    <a:pt x="1361571" y="11344902"/>
                  </a:cubicBezTo>
                  <a:cubicBezTo>
                    <a:pt x="1096100" y="11143341"/>
                    <a:pt x="840461" y="10795012"/>
                    <a:pt x="653648" y="10496255"/>
                  </a:cubicBezTo>
                  <a:cubicBezTo>
                    <a:pt x="466835" y="10197498"/>
                    <a:pt x="452701" y="10195142"/>
                    <a:pt x="240693" y="9552358"/>
                  </a:cubicBezTo>
                  <a:cubicBezTo>
                    <a:pt x="28685" y="8909574"/>
                    <a:pt x="-145632" y="3879145"/>
                    <a:pt x="181700" y="2296152"/>
                  </a:cubicBezTo>
                  <a:cubicBezTo>
                    <a:pt x="509032" y="713159"/>
                    <a:pt x="1575525" y="237728"/>
                    <a:pt x="2204687" y="54397"/>
                  </a:cubicBezTo>
                  <a:cubicBezTo>
                    <a:pt x="2833849" y="-128934"/>
                    <a:pt x="3389269" y="183445"/>
                    <a:pt x="3613772" y="510368"/>
                  </a:cubicBezTo>
                  <a:cubicBezTo>
                    <a:pt x="3838275" y="837291"/>
                    <a:pt x="3830901" y="1141374"/>
                    <a:pt x="3780306" y="1558733"/>
                  </a:cubicBezTo>
                  <a:cubicBezTo>
                    <a:pt x="3729711" y="1976092"/>
                    <a:pt x="3413440" y="2650727"/>
                    <a:pt x="3310201" y="3014521"/>
                  </a:cubicBezTo>
                  <a:cubicBezTo>
                    <a:pt x="3206962" y="3378314"/>
                    <a:pt x="3171013" y="3551506"/>
                    <a:pt x="3160874" y="3741494"/>
                  </a:cubicBezTo>
                  <a:cubicBezTo>
                    <a:pt x="3150735" y="3931482"/>
                    <a:pt x="3185454" y="4031546"/>
                    <a:pt x="3249364" y="4154449"/>
                  </a:cubicBezTo>
                  <a:cubicBezTo>
                    <a:pt x="3313274" y="4277352"/>
                    <a:pt x="3411596" y="4400255"/>
                    <a:pt x="3544332" y="4478913"/>
                  </a:cubicBezTo>
                  <a:cubicBezTo>
                    <a:pt x="3677067" y="4557571"/>
                    <a:pt x="3919084" y="4597208"/>
                    <a:pt x="4045777" y="4626397"/>
                  </a:cubicBezTo>
                  <a:cubicBezTo>
                    <a:pt x="4172470" y="4655587"/>
                    <a:pt x="4198791" y="4678630"/>
                    <a:pt x="4304488" y="4654050"/>
                  </a:cubicBez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E64ED39-2304-40FA-BFE4-E70394C0F1C7}"/>
                </a:ext>
              </a:extLst>
            </p:cNvPr>
            <p:cNvSpPr/>
            <p:nvPr/>
          </p:nvSpPr>
          <p:spPr>
            <a:xfrm flipH="1">
              <a:off x="4750915" y="20180390"/>
              <a:ext cx="4321695" cy="11884447"/>
            </a:xfrm>
            <a:custGeom>
              <a:avLst/>
              <a:gdLst>
                <a:gd name="connsiteX0" fmla="*/ 4301066 w 4360059"/>
                <a:gd name="connsiteY0" fmla="*/ 12022556 h 12022556"/>
                <a:gd name="connsiteX1" fmla="*/ 3091698 w 4360059"/>
                <a:gd name="connsiteY1" fmla="*/ 11934066 h 12022556"/>
                <a:gd name="connsiteX2" fmla="*/ 2206795 w 4360059"/>
                <a:gd name="connsiteY2" fmla="*/ 11786582 h 12022556"/>
                <a:gd name="connsiteX3" fmla="*/ 1321892 w 4360059"/>
                <a:gd name="connsiteY3" fmla="*/ 11521111 h 12022556"/>
                <a:gd name="connsiteX4" fmla="*/ 613969 w 4360059"/>
                <a:gd name="connsiteY4" fmla="*/ 10577214 h 12022556"/>
                <a:gd name="connsiteX5" fmla="*/ 201014 w 4360059"/>
                <a:gd name="connsiteY5" fmla="*/ 9633317 h 12022556"/>
                <a:gd name="connsiteX6" fmla="*/ 142021 w 4360059"/>
                <a:gd name="connsiteY6" fmla="*/ 2377111 h 12022556"/>
                <a:gd name="connsiteX7" fmla="*/ 2088808 w 4360059"/>
                <a:gd name="connsiteY7" fmla="*/ 135356 h 12022556"/>
                <a:gd name="connsiteX8" fmla="*/ 3593143 w 4360059"/>
                <a:gd name="connsiteY8" fmla="*/ 400827 h 12022556"/>
                <a:gd name="connsiteX9" fmla="*/ 3740627 w 4360059"/>
                <a:gd name="connsiteY9" fmla="*/ 1639692 h 12022556"/>
                <a:gd name="connsiteX10" fmla="*/ 3327672 w 4360059"/>
                <a:gd name="connsiteY10" fmla="*/ 3114530 h 12022556"/>
                <a:gd name="connsiteX11" fmla="*/ 3121195 w 4360059"/>
                <a:gd name="connsiteY11" fmla="*/ 3822453 h 12022556"/>
                <a:gd name="connsiteX12" fmla="*/ 3209685 w 4360059"/>
                <a:gd name="connsiteY12" fmla="*/ 4235408 h 12022556"/>
                <a:gd name="connsiteX13" fmla="*/ 3504653 w 4360059"/>
                <a:gd name="connsiteY13" fmla="*/ 4559872 h 12022556"/>
                <a:gd name="connsiteX14" fmla="*/ 4006098 w 4360059"/>
                <a:gd name="connsiteY14" fmla="*/ 4707356 h 12022556"/>
                <a:gd name="connsiteX15" fmla="*/ 4360059 w 4360059"/>
                <a:gd name="connsiteY15" fmla="*/ 4677859 h 12022556"/>
                <a:gd name="connsiteX0" fmla="*/ 4335266 w 4394259"/>
                <a:gd name="connsiteY0" fmla="*/ 12022556 h 12022556"/>
                <a:gd name="connsiteX1" fmla="*/ 3125898 w 4394259"/>
                <a:gd name="connsiteY1" fmla="*/ 11934066 h 12022556"/>
                <a:gd name="connsiteX2" fmla="*/ 2240995 w 4394259"/>
                <a:gd name="connsiteY2" fmla="*/ 11786582 h 12022556"/>
                <a:gd name="connsiteX3" fmla="*/ 1356092 w 4394259"/>
                <a:gd name="connsiteY3" fmla="*/ 11521111 h 12022556"/>
                <a:gd name="connsiteX4" fmla="*/ 648169 w 4394259"/>
                <a:gd name="connsiteY4" fmla="*/ 10577214 h 12022556"/>
                <a:gd name="connsiteX5" fmla="*/ 235214 w 4394259"/>
                <a:gd name="connsiteY5" fmla="*/ 9633317 h 12022556"/>
                <a:gd name="connsiteX6" fmla="*/ 176221 w 4394259"/>
                <a:gd name="connsiteY6" fmla="*/ 2377111 h 12022556"/>
                <a:gd name="connsiteX7" fmla="*/ 2123008 w 4394259"/>
                <a:gd name="connsiteY7" fmla="*/ 135356 h 12022556"/>
                <a:gd name="connsiteX8" fmla="*/ 3627343 w 4394259"/>
                <a:gd name="connsiteY8" fmla="*/ 400827 h 12022556"/>
                <a:gd name="connsiteX9" fmla="*/ 3774827 w 4394259"/>
                <a:gd name="connsiteY9" fmla="*/ 1639692 h 12022556"/>
                <a:gd name="connsiteX10" fmla="*/ 3361872 w 4394259"/>
                <a:gd name="connsiteY10" fmla="*/ 3114530 h 12022556"/>
                <a:gd name="connsiteX11" fmla="*/ 3155395 w 4394259"/>
                <a:gd name="connsiteY11" fmla="*/ 3822453 h 12022556"/>
                <a:gd name="connsiteX12" fmla="*/ 3243885 w 4394259"/>
                <a:gd name="connsiteY12" fmla="*/ 4235408 h 12022556"/>
                <a:gd name="connsiteX13" fmla="*/ 3538853 w 4394259"/>
                <a:gd name="connsiteY13" fmla="*/ 4559872 h 12022556"/>
                <a:gd name="connsiteX14" fmla="*/ 4040298 w 4394259"/>
                <a:gd name="connsiteY14" fmla="*/ 4707356 h 12022556"/>
                <a:gd name="connsiteX15" fmla="*/ 4394259 w 4394259"/>
                <a:gd name="connsiteY15" fmla="*/ 4677859 h 12022556"/>
                <a:gd name="connsiteX0" fmla="*/ 4335266 w 4394259"/>
                <a:gd name="connsiteY0" fmla="*/ 12022556 h 12022556"/>
                <a:gd name="connsiteX1" fmla="*/ 3125898 w 4394259"/>
                <a:gd name="connsiteY1" fmla="*/ 11934066 h 12022556"/>
                <a:gd name="connsiteX2" fmla="*/ 2240995 w 4394259"/>
                <a:gd name="connsiteY2" fmla="*/ 11786582 h 12022556"/>
                <a:gd name="connsiteX3" fmla="*/ 1356092 w 4394259"/>
                <a:gd name="connsiteY3" fmla="*/ 11425861 h 12022556"/>
                <a:gd name="connsiteX4" fmla="*/ 648169 w 4394259"/>
                <a:gd name="connsiteY4" fmla="*/ 10577214 h 12022556"/>
                <a:gd name="connsiteX5" fmla="*/ 235214 w 4394259"/>
                <a:gd name="connsiteY5" fmla="*/ 9633317 h 12022556"/>
                <a:gd name="connsiteX6" fmla="*/ 176221 w 4394259"/>
                <a:gd name="connsiteY6" fmla="*/ 2377111 h 12022556"/>
                <a:gd name="connsiteX7" fmla="*/ 2123008 w 4394259"/>
                <a:gd name="connsiteY7" fmla="*/ 135356 h 12022556"/>
                <a:gd name="connsiteX8" fmla="*/ 3627343 w 4394259"/>
                <a:gd name="connsiteY8" fmla="*/ 400827 h 12022556"/>
                <a:gd name="connsiteX9" fmla="*/ 3774827 w 4394259"/>
                <a:gd name="connsiteY9" fmla="*/ 1639692 h 12022556"/>
                <a:gd name="connsiteX10" fmla="*/ 3361872 w 4394259"/>
                <a:gd name="connsiteY10" fmla="*/ 3114530 h 12022556"/>
                <a:gd name="connsiteX11" fmla="*/ 3155395 w 4394259"/>
                <a:gd name="connsiteY11" fmla="*/ 3822453 h 12022556"/>
                <a:gd name="connsiteX12" fmla="*/ 3243885 w 4394259"/>
                <a:gd name="connsiteY12" fmla="*/ 4235408 h 12022556"/>
                <a:gd name="connsiteX13" fmla="*/ 3538853 w 4394259"/>
                <a:gd name="connsiteY13" fmla="*/ 4559872 h 12022556"/>
                <a:gd name="connsiteX14" fmla="*/ 4040298 w 4394259"/>
                <a:gd name="connsiteY14" fmla="*/ 4707356 h 12022556"/>
                <a:gd name="connsiteX15" fmla="*/ 4394259 w 4394259"/>
                <a:gd name="connsiteY15" fmla="*/ 4677859 h 12022556"/>
                <a:gd name="connsiteX0" fmla="*/ 4316216 w 4394259"/>
                <a:gd name="connsiteY0" fmla="*/ 11965406 h 11965406"/>
                <a:gd name="connsiteX1" fmla="*/ 3125898 w 4394259"/>
                <a:gd name="connsiteY1" fmla="*/ 11934066 h 11965406"/>
                <a:gd name="connsiteX2" fmla="*/ 2240995 w 4394259"/>
                <a:gd name="connsiteY2" fmla="*/ 11786582 h 11965406"/>
                <a:gd name="connsiteX3" fmla="*/ 1356092 w 4394259"/>
                <a:gd name="connsiteY3" fmla="*/ 11425861 h 11965406"/>
                <a:gd name="connsiteX4" fmla="*/ 648169 w 4394259"/>
                <a:gd name="connsiteY4" fmla="*/ 10577214 h 11965406"/>
                <a:gd name="connsiteX5" fmla="*/ 235214 w 4394259"/>
                <a:gd name="connsiteY5" fmla="*/ 9633317 h 11965406"/>
                <a:gd name="connsiteX6" fmla="*/ 176221 w 4394259"/>
                <a:gd name="connsiteY6" fmla="*/ 2377111 h 11965406"/>
                <a:gd name="connsiteX7" fmla="*/ 2123008 w 4394259"/>
                <a:gd name="connsiteY7" fmla="*/ 135356 h 11965406"/>
                <a:gd name="connsiteX8" fmla="*/ 3627343 w 4394259"/>
                <a:gd name="connsiteY8" fmla="*/ 400827 h 11965406"/>
                <a:gd name="connsiteX9" fmla="*/ 3774827 w 4394259"/>
                <a:gd name="connsiteY9" fmla="*/ 1639692 h 11965406"/>
                <a:gd name="connsiteX10" fmla="*/ 3361872 w 4394259"/>
                <a:gd name="connsiteY10" fmla="*/ 3114530 h 11965406"/>
                <a:gd name="connsiteX11" fmla="*/ 3155395 w 4394259"/>
                <a:gd name="connsiteY11" fmla="*/ 3822453 h 11965406"/>
                <a:gd name="connsiteX12" fmla="*/ 3243885 w 4394259"/>
                <a:gd name="connsiteY12" fmla="*/ 4235408 h 11965406"/>
                <a:gd name="connsiteX13" fmla="*/ 3538853 w 4394259"/>
                <a:gd name="connsiteY13" fmla="*/ 4559872 h 11965406"/>
                <a:gd name="connsiteX14" fmla="*/ 4040298 w 4394259"/>
                <a:gd name="connsiteY14" fmla="*/ 4707356 h 11965406"/>
                <a:gd name="connsiteX15" fmla="*/ 4394259 w 4394259"/>
                <a:gd name="connsiteY15" fmla="*/ 4677859 h 11965406"/>
                <a:gd name="connsiteX0" fmla="*/ 4316216 w 4394259"/>
                <a:gd name="connsiteY0" fmla="*/ 11921479 h 11921479"/>
                <a:gd name="connsiteX1" fmla="*/ 3125898 w 4394259"/>
                <a:gd name="connsiteY1" fmla="*/ 11890139 h 11921479"/>
                <a:gd name="connsiteX2" fmla="*/ 2240995 w 4394259"/>
                <a:gd name="connsiteY2" fmla="*/ 11742655 h 11921479"/>
                <a:gd name="connsiteX3" fmla="*/ 1356092 w 4394259"/>
                <a:gd name="connsiteY3" fmla="*/ 11381934 h 11921479"/>
                <a:gd name="connsiteX4" fmla="*/ 648169 w 4394259"/>
                <a:gd name="connsiteY4" fmla="*/ 10533287 h 11921479"/>
                <a:gd name="connsiteX5" fmla="*/ 235214 w 4394259"/>
                <a:gd name="connsiteY5" fmla="*/ 9589390 h 11921479"/>
                <a:gd name="connsiteX6" fmla="*/ 176221 w 4394259"/>
                <a:gd name="connsiteY6" fmla="*/ 2333184 h 11921479"/>
                <a:gd name="connsiteX7" fmla="*/ 2123008 w 4394259"/>
                <a:gd name="connsiteY7" fmla="*/ 91429 h 11921479"/>
                <a:gd name="connsiteX8" fmla="*/ 3608293 w 4394259"/>
                <a:gd name="connsiteY8" fmla="*/ 547400 h 11921479"/>
                <a:gd name="connsiteX9" fmla="*/ 3774827 w 4394259"/>
                <a:gd name="connsiteY9" fmla="*/ 1595765 h 11921479"/>
                <a:gd name="connsiteX10" fmla="*/ 3361872 w 4394259"/>
                <a:gd name="connsiteY10" fmla="*/ 3070603 h 11921479"/>
                <a:gd name="connsiteX11" fmla="*/ 3155395 w 4394259"/>
                <a:gd name="connsiteY11" fmla="*/ 3778526 h 11921479"/>
                <a:gd name="connsiteX12" fmla="*/ 3243885 w 4394259"/>
                <a:gd name="connsiteY12" fmla="*/ 4191481 h 11921479"/>
                <a:gd name="connsiteX13" fmla="*/ 3538853 w 4394259"/>
                <a:gd name="connsiteY13" fmla="*/ 4515945 h 11921479"/>
                <a:gd name="connsiteX14" fmla="*/ 4040298 w 4394259"/>
                <a:gd name="connsiteY14" fmla="*/ 4663429 h 11921479"/>
                <a:gd name="connsiteX15" fmla="*/ 4394259 w 4394259"/>
                <a:gd name="connsiteY15" fmla="*/ 4633932 h 11921479"/>
                <a:gd name="connsiteX0" fmla="*/ 4321695 w 4399738"/>
                <a:gd name="connsiteY0" fmla="*/ 11921479 h 11921479"/>
                <a:gd name="connsiteX1" fmla="*/ 3131377 w 4399738"/>
                <a:gd name="connsiteY1" fmla="*/ 11890139 h 11921479"/>
                <a:gd name="connsiteX2" fmla="*/ 2246474 w 4399738"/>
                <a:gd name="connsiteY2" fmla="*/ 11742655 h 11921479"/>
                <a:gd name="connsiteX3" fmla="*/ 1361571 w 4399738"/>
                <a:gd name="connsiteY3" fmla="*/ 11381934 h 11921479"/>
                <a:gd name="connsiteX4" fmla="*/ 653648 w 4399738"/>
                <a:gd name="connsiteY4" fmla="*/ 10533287 h 11921479"/>
                <a:gd name="connsiteX5" fmla="*/ 240693 w 4399738"/>
                <a:gd name="connsiteY5" fmla="*/ 9589390 h 11921479"/>
                <a:gd name="connsiteX6" fmla="*/ 181700 w 4399738"/>
                <a:gd name="connsiteY6" fmla="*/ 2333184 h 11921479"/>
                <a:gd name="connsiteX7" fmla="*/ 2204687 w 4399738"/>
                <a:gd name="connsiteY7" fmla="*/ 91429 h 11921479"/>
                <a:gd name="connsiteX8" fmla="*/ 3613772 w 4399738"/>
                <a:gd name="connsiteY8" fmla="*/ 547400 h 11921479"/>
                <a:gd name="connsiteX9" fmla="*/ 3780306 w 4399738"/>
                <a:gd name="connsiteY9" fmla="*/ 1595765 h 11921479"/>
                <a:gd name="connsiteX10" fmla="*/ 3367351 w 4399738"/>
                <a:gd name="connsiteY10" fmla="*/ 3070603 h 11921479"/>
                <a:gd name="connsiteX11" fmla="*/ 3160874 w 4399738"/>
                <a:gd name="connsiteY11" fmla="*/ 3778526 h 11921479"/>
                <a:gd name="connsiteX12" fmla="*/ 3249364 w 4399738"/>
                <a:gd name="connsiteY12" fmla="*/ 4191481 h 11921479"/>
                <a:gd name="connsiteX13" fmla="*/ 3544332 w 4399738"/>
                <a:gd name="connsiteY13" fmla="*/ 4515945 h 11921479"/>
                <a:gd name="connsiteX14" fmla="*/ 4045777 w 4399738"/>
                <a:gd name="connsiteY14" fmla="*/ 4663429 h 11921479"/>
                <a:gd name="connsiteX15" fmla="*/ 4399738 w 4399738"/>
                <a:gd name="connsiteY15" fmla="*/ 4633932 h 11921479"/>
                <a:gd name="connsiteX0" fmla="*/ 4321695 w 4399738"/>
                <a:gd name="connsiteY0" fmla="*/ 11877599 h 11877599"/>
                <a:gd name="connsiteX1" fmla="*/ 3131377 w 4399738"/>
                <a:gd name="connsiteY1" fmla="*/ 11846259 h 11877599"/>
                <a:gd name="connsiteX2" fmla="*/ 2246474 w 4399738"/>
                <a:gd name="connsiteY2" fmla="*/ 11698775 h 11877599"/>
                <a:gd name="connsiteX3" fmla="*/ 1361571 w 4399738"/>
                <a:gd name="connsiteY3" fmla="*/ 11338054 h 11877599"/>
                <a:gd name="connsiteX4" fmla="*/ 653648 w 4399738"/>
                <a:gd name="connsiteY4" fmla="*/ 10489407 h 11877599"/>
                <a:gd name="connsiteX5" fmla="*/ 240693 w 4399738"/>
                <a:gd name="connsiteY5" fmla="*/ 9545510 h 11877599"/>
                <a:gd name="connsiteX6" fmla="*/ 181700 w 4399738"/>
                <a:gd name="connsiteY6" fmla="*/ 2289304 h 11877599"/>
                <a:gd name="connsiteX7" fmla="*/ 2204687 w 4399738"/>
                <a:gd name="connsiteY7" fmla="*/ 47549 h 11877599"/>
                <a:gd name="connsiteX8" fmla="*/ 3613772 w 4399738"/>
                <a:gd name="connsiteY8" fmla="*/ 503520 h 11877599"/>
                <a:gd name="connsiteX9" fmla="*/ 3780306 w 4399738"/>
                <a:gd name="connsiteY9" fmla="*/ 1551885 h 11877599"/>
                <a:gd name="connsiteX10" fmla="*/ 3367351 w 4399738"/>
                <a:gd name="connsiteY10" fmla="*/ 3026723 h 11877599"/>
                <a:gd name="connsiteX11" fmla="*/ 3160874 w 4399738"/>
                <a:gd name="connsiteY11" fmla="*/ 3734646 h 11877599"/>
                <a:gd name="connsiteX12" fmla="*/ 3249364 w 4399738"/>
                <a:gd name="connsiteY12" fmla="*/ 4147601 h 11877599"/>
                <a:gd name="connsiteX13" fmla="*/ 3544332 w 4399738"/>
                <a:gd name="connsiteY13" fmla="*/ 4472065 h 11877599"/>
                <a:gd name="connsiteX14" fmla="*/ 4045777 w 4399738"/>
                <a:gd name="connsiteY14" fmla="*/ 4619549 h 11877599"/>
                <a:gd name="connsiteX15" fmla="*/ 4399738 w 4399738"/>
                <a:gd name="connsiteY15" fmla="*/ 4590052 h 11877599"/>
                <a:gd name="connsiteX0" fmla="*/ 4321695 w 4399738"/>
                <a:gd name="connsiteY0" fmla="*/ 11884447 h 11884447"/>
                <a:gd name="connsiteX1" fmla="*/ 3131377 w 4399738"/>
                <a:gd name="connsiteY1" fmla="*/ 11853107 h 11884447"/>
                <a:gd name="connsiteX2" fmla="*/ 2246474 w 4399738"/>
                <a:gd name="connsiteY2" fmla="*/ 11705623 h 11884447"/>
                <a:gd name="connsiteX3" fmla="*/ 1361571 w 4399738"/>
                <a:gd name="connsiteY3" fmla="*/ 11344902 h 11884447"/>
                <a:gd name="connsiteX4" fmla="*/ 653648 w 4399738"/>
                <a:gd name="connsiteY4" fmla="*/ 10496255 h 11884447"/>
                <a:gd name="connsiteX5" fmla="*/ 240693 w 4399738"/>
                <a:gd name="connsiteY5" fmla="*/ 9552358 h 11884447"/>
                <a:gd name="connsiteX6" fmla="*/ 181700 w 4399738"/>
                <a:gd name="connsiteY6" fmla="*/ 2296152 h 11884447"/>
                <a:gd name="connsiteX7" fmla="*/ 2204687 w 4399738"/>
                <a:gd name="connsiteY7" fmla="*/ 54397 h 11884447"/>
                <a:gd name="connsiteX8" fmla="*/ 3613772 w 4399738"/>
                <a:gd name="connsiteY8" fmla="*/ 510368 h 11884447"/>
                <a:gd name="connsiteX9" fmla="*/ 3780306 w 4399738"/>
                <a:gd name="connsiteY9" fmla="*/ 1558733 h 11884447"/>
                <a:gd name="connsiteX10" fmla="*/ 3367351 w 4399738"/>
                <a:gd name="connsiteY10" fmla="*/ 3033571 h 11884447"/>
                <a:gd name="connsiteX11" fmla="*/ 3160874 w 4399738"/>
                <a:gd name="connsiteY11" fmla="*/ 3741494 h 11884447"/>
                <a:gd name="connsiteX12" fmla="*/ 3249364 w 4399738"/>
                <a:gd name="connsiteY12" fmla="*/ 4154449 h 11884447"/>
                <a:gd name="connsiteX13" fmla="*/ 3544332 w 4399738"/>
                <a:gd name="connsiteY13" fmla="*/ 4478913 h 11884447"/>
                <a:gd name="connsiteX14" fmla="*/ 4045777 w 4399738"/>
                <a:gd name="connsiteY14" fmla="*/ 4626397 h 11884447"/>
                <a:gd name="connsiteX15" fmla="*/ 4399738 w 4399738"/>
                <a:gd name="connsiteY15" fmla="*/ 4596900 h 11884447"/>
                <a:gd name="connsiteX0" fmla="*/ 4321695 w 4399738"/>
                <a:gd name="connsiteY0" fmla="*/ 11884447 h 11884447"/>
                <a:gd name="connsiteX1" fmla="*/ 3131377 w 4399738"/>
                <a:gd name="connsiteY1" fmla="*/ 11853107 h 11884447"/>
                <a:gd name="connsiteX2" fmla="*/ 2246474 w 4399738"/>
                <a:gd name="connsiteY2" fmla="*/ 11705623 h 11884447"/>
                <a:gd name="connsiteX3" fmla="*/ 1361571 w 4399738"/>
                <a:gd name="connsiteY3" fmla="*/ 11344902 h 11884447"/>
                <a:gd name="connsiteX4" fmla="*/ 653648 w 4399738"/>
                <a:gd name="connsiteY4" fmla="*/ 10496255 h 11884447"/>
                <a:gd name="connsiteX5" fmla="*/ 240693 w 4399738"/>
                <a:gd name="connsiteY5" fmla="*/ 9552358 h 11884447"/>
                <a:gd name="connsiteX6" fmla="*/ 181700 w 4399738"/>
                <a:gd name="connsiteY6" fmla="*/ 2296152 h 11884447"/>
                <a:gd name="connsiteX7" fmla="*/ 2204687 w 4399738"/>
                <a:gd name="connsiteY7" fmla="*/ 54397 h 11884447"/>
                <a:gd name="connsiteX8" fmla="*/ 3613772 w 4399738"/>
                <a:gd name="connsiteY8" fmla="*/ 510368 h 11884447"/>
                <a:gd name="connsiteX9" fmla="*/ 3780306 w 4399738"/>
                <a:gd name="connsiteY9" fmla="*/ 1558733 h 11884447"/>
                <a:gd name="connsiteX10" fmla="*/ 3310201 w 4399738"/>
                <a:gd name="connsiteY10" fmla="*/ 3014521 h 11884447"/>
                <a:gd name="connsiteX11" fmla="*/ 3160874 w 4399738"/>
                <a:gd name="connsiteY11" fmla="*/ 3741494 h 11884447"/>
                <a:gd name="connsiteX12" fmla="*/ 3249364 w 4399738"/>
                <a:gd name="connsiteY12" fmla="*/ 4154449 h 11884447"/>
                <a:gd name="connsiteX13" fmla="*/ 3544332 w 4399738"/>
                <a:gd name="connsiteY13" fmla="*/ 4478913 h 11884447"/>
                <a:gd name="connsiteX14" fmla="*/ 4045777 w 4399738"/>
                <a:gd name="connsiteY14" fmla="*/ 4626397 h 11884447"/>
                <a:gd name="connsiteX15" fmla="*/ 4399738 w 4399738"/>
                <a:gd name="connsiteY15" fmla="*/ 4596900 h 11884447"/>
                <a:gd name="connsiteX0" fmla="*/ 4321695 w 4321695"/>
                <a:gd name="connsiteY0" fmla="*/ 11884447 h 11884447"/>
                <a:gd name="connsiteX1" fmla="*/ 3131377 w 4321695"/>
                <a:gd name="connsiteY1" fmla="*/ 11853107 h 11884447"/>
                <a:gd name="connsiteX2" fmla="*/ 2246474 w 4321695"/>
                <a:gd name="connsiteY2" fmla="*/ 11705623 h 11884447"/>
                <a:gd name="connsiteX3" fmla="*/ 1361571 w 4321695"/>
                <a:gd name="connsiteY3" fmla="*/ 11344902 h 11884447"/>
                <a:gd name="connsiteX4" fmla="*/ 653648 w 4321695"/>
                <a:gd name="connsiteY4" fmla="*/ 10496255 h 11884447"/>
                <a:gd name="connsiteX5" fmla="*/ 240693 w 4321695"/>
                <a:gd name="connsiteY5" fmla="*/ 9552358 h 11884447"/>
                <a:gd name="connsiteX6" fmla="*/ 181700 w 4321695"/>
                <a:gd name="connsiteY6" fmla="*/ 2296152 h 11884447"/>
                <a:gd name="connsiteX7" fmla="*/ 2204687 w 4321695"/>
                <a:gd name="connsiteY7" fmla="*/ 54397 h 11884447"/>
                <a:gd name="connsiteX8" fmla="*/ 3613772 w 4321695"/>
                <a:gd name="connsiteY8" fmla="*/ 510368 h 11884447"/>
                <a:gd name="connsiteX9" fmla="*/ 3780306 w 4321695"/>
                <a:gd name="connsiteY9" fmla="*/ 1558733 h 11884447"/>
                <a:gd name="connsiteX10" fmla="*/ 3310201 w 4321695"/>
                <a:gd name="connsiteY10" fmla="*/ 3014521 h 11884447"/>
                <a:gd name="connsiteX11" fmla="*/ 3160874 w 4321695"/>
                <a:gd name="connsiteY11" fmla="*/ 3741494 h 11884447"/>
                <a:gd name="connsiteX12" fmla="*/ 3249364 w 4321695"/>
                <a:gd name="connsiteY12" fmla="*/ 4154449 h 11884447"/>
                <a:gd name="connsiteX13" fmla="*/ 3544332 w 4321695"/>
                <a:gd name="connsiteY13" fmla="*/ 4478913 h 11884447"/>
                <a:gd name="connsiteX14" fmla="*/ 4045777 w 4321695"/>
                <a:gd name="connsiteY14" fmla="*/ 4626397 h 11884447"/>
                <a:gd name="connsiteX15" fmla="*/ 4304488 w 4321695"/>
                <a:gd name="connsiteY15" fmla="*/ 4654050 h 1188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321695" h="11884447">
                  <a:moveTo>
                    <a:pt x="4321695" y="11884447"/>
                  </a:moveTo>
                  <a:cubicBezTo>
                    <a:pt x="3891533" y="11859866"/>
                    <a:pt x="3477247" y="11882911"/>
                    <a:pt x="3131377" y="11853107"/>
                  </a:cubicBezTo>
                  <a:cubicBezTo>
                    <a:pt x="2785507" y="11823303"/>
                    <a:pt x="2541442" y="11790324"/>
                    <a:pt x="2246474" y="11705623"/>
                  </a:cubicBezTo>
                  <a:cubicBezTo>
                    <a:pt x="1951506" y="11620922"/>
                    <a:pt x="1627042" y="11546463"/>
                    <a:pt x="1361571" y="11344902"/>
                  </a:cubicBezTo>
                  <a:cubicBezTo>
                    <a:pt x="1096100" y="11143341"/>
                    <a:pt x="840461" y="10795012"/>
                    <a:pt x="653648" y="10496255"/>
                  </a:cubicBezTo>
                  <a:cubicBezTo>
                    <a:pt x="466835" y="10197498"/>
                    <a:pt x="452701" y="10195142"/>
                    <a:pt x="240693" y="9552358"/>
                  </a:cubicBezTo>
                  <a:cubicBezTo>
                    <a:pt x="28685" y="8909574"/>
                    <a:pt x="-145632" y="3879145"/>
                    <a:pt x="181700" y="2296152"/>
                  </a:cubicBezTo>
                  <a:cubicBezTo>
                    <a:pt x="509032" y="713159"/>
                    <a:pt x="1575525" y="237728"/>
                    <a:pt x="2204687" y="54397"/>
                  </a:cubicBezTo>
                  <a:cubicBezTo>
                    <a:pt x="2833849" y="-128934"/>
                    <a:pt x="3389269" y="183445"/>
                    <a:pt x="3613772" y="510368"/>
                  </a:cubicBezTo>
                  <a:cubicBezTo>
                    <a:pt x="3838275" y="837291"/>
                    <a:pt x="3830901" y="1141374"/>
                    <a:pt x="3780306" y="1558733"/>
                  </a:cubicBezTo>
                  <a:cubicBezTo>
                    <a:pt x="3729711" y="1976092"/>
                    <a:pt x="3413440" y="2650727"/>
                    <a:pt x="3310201" y="3014521"/>
                  </a:cubicBezTo>
                  <a:cubicBezTo>
                    <a:pt x="3206962" y="3378314"/>
                    <a:pt x="3171013" y="3551506"/>
                    <a:pt x="3160874" y="3741494"/>
                  </a:cubicBezTo>
                  <a:cubicBezTo>
                    <a:pt x="3150735" y="3931482"/>
                    <a:pt x="3185454" y="4031546"/>
                    <a:pt x="3249364" y="4154449"/>
                  </a:cubicBezTo>
                  <a:cubicBezTo>
                    <a:pt x="3313274" y="4277352"/>
                    <a:pt x="3411596" y="4400255"/>
                    <a:pt x="3544332" y="4478913"/>
                  </a:cubicBezTo>
                  <a:cubicBezTo>
                    <a:pt x="3677067" y="4557571"/>
                    <a:pt x="3919084" y="4597208"/>
                    <a:pt x="4045777" y="4626397"/>
                  </a:cubicBezTo>
                  <a:cubicBezTo>
                    <a:pt x="4172470" y="4655587"/>
                    <a:pt x="4198791" y="4678630"/>
                    <a:pt x="4304488" y="4654050"/>
                  </a:cubicBez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B1460FA-A4E7-429D-84B0-3E608A36F58C}"/>
              </a:ext>
            </a:extLst>
          </p:cNvPr>
          <p:cNvGrpSpPr/>
          <p:nvPr/>
        </p:nvGrpSpPr>
        <p:grpSpPr>
          <a:xfrm>
            <a:off x="10825613" y="19709278"/>
            <a:ext cx="9373475" cy="12738010"/>
            <a:chOff x="526222" y="20180390"/>
            <a:chExt cx="8546388" cy="11884447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0B99A2EB-37AA-4FBA-AA02-694D9A099A6A}"/>
                </a:ext>
              </a:extLst>
            </p:cNvPr>
            <p:cNvSpPr/>
            <p:nvPr/>
          </p:nvSpPr>
          <p:spPr>
            <a:xfrm>
              <a:off x="526222" y="20180390"/>
              <a:ext cx="4321695" cy="11884447"/>
            </a:xfrm>
            <a:custGeom>
              <a:avLst/>
              <a:gdLst>
                <a:gd name="connsiteX0" fmla="*/ 4301066 w 4360059"/>
                <a:gd name="connsiteY0" fmla="*/ 12022556 h 12022556"/>
                <a:gd name="connsiteX1" fmla="*/ 3091698 w 4360059"/>
                <a:gd name="connsiteY1" fmla="*/ 11934066 h 12022556"/>
                <a:gd name="connsiteX2" fmla="*/ 2206795 w 4360059"/>
                <a:gd name="connsiteY2" fmla="*/ 11786582 h 12022556"/>
                <a:gd name="connsiteX3" fmla="*/ 1321892 w 4360059"/>
                <a:gd name="connsiteY3" fmla="*/ 11521111 h 12022556"/>
                <a:gd name="connsiteX4" fmla="*/ 613969 w 4360059"/>
                <a:gd name="connsiteY4" fmla="*/ 10577214 h 12022556"/>
                <a:gd name="connsiteX5" fmla="*/ 201014 w 4360059"/>
                <a:gd name="connsiteY5" fmla="*/ 9633317 h 12022556"/>
                <a:gd name="connsiteX6" fmla="*/ 142021 w 4360059"/>
                <a:gd name="connsiteY6" fmla="*/ 2377111 h 12022556"/>
                <a:gd name="connsiteX7" fmla="*/ 2088808 w 4360059"/>
                <a:gd name="connsiteY7" fmla="*/ 135356 h 12022556"/>
                <a:gd name="connsiteX8" fmla="*/ 3593143 w 4360059"/>
                <a:gd name="connsiteY8" fmla="*/ 400827 h 12022556"/>
                <a:gd name="connsiteX9" fmla="*/ 3740627 w 4360059"/>
                <a:gd name="connsiteY9" fmla="*/ 1639692 h 12022556"/>
                <a:gd name="connsiteX10" fmla="*/ 3327672 w 4360059"/>
                <a:gd name="connsiteY10" fmla="*/ 3114530 h 12022556"/>
                <a:gd name="connsiteX11" fmla="*/ 3121195 w 4360059"/>
                <a:gd name="connsiteY11" fmla="*/ 3822453 h 12022556"/>
                <a:gd name="connsiteX12" fmla="*/ 3209685 w 4360059"/>
                <a:gd name="connsiteY12" fmla="*/ 4235408 h 12022556"/>
                <a:gd name="connsiteX13" fmla="*/ 3504653 w 4360059"/>
                <a:gd name="connsiteY13" fmla="*/ 4559872 h 12022556"/>
                <a:gd name="connsiteX14" fmla="*/ 4006098 w 4360059"/>
                <a:gd name="connsiteY14" fmla="*/ 4707356 h 12022556"/>
                <a:gd name="connsiteX15" fmla="*/ 4360059 w 4360059"/>
                <a:gd name="connsiteY15" fmla="*/ 4677859 h 12022556"/>
                <a:gd name="connsiteX0" fmla="*/ 4335266 w 4394259"/>
                <a:gd name="connsiteY0" fmla="*/ 12022556 h 12022556"/>
                <a:gd name="connsiteX1" fmla="*/ 3125898 w 4394259"/>
                <a:gd name="connsiteY1" fmla="*/ 11934066 h 12022556"/>
                <a:gd name="connsiteX2" fmla="*/ 2240995 w 4394259"/>
                <a:gd name="connsiteY2" fmla="*/ 11786582 h 12022556"/>
                <a:gd name="connsiteX3" fmla="*/ 1356092 w 4394259"/>
                <a:gd name="connsiteY3" fmla="*/ 11521111 h 12022556"/>
                <a:gd name="connsiteX4" fmla="*/ 648169 w 4394259"/>
                <a:gd name="connsiteY4" fmla="*/ 10577214 h 12022556"/>
                <a:gd name="connsiteX5" fmla="*/ 235214 w 4394259"/>
                <a:gd name="connsiteY5" fmla="*/ 9633317 h 12022556"/>
                <a:gd name="connsiteX6" fmla="*/ 176221 w 4394259"/>
                <a:gd name="connsiteY6" fmla="*/ 2377111 h 12022556"/>
                <a:gd name="connsiteX7" fmla="*/ 2123008 w 4394259"/>
                <a:gd name="connsiteY7" fmla="*/ 135356 h 12022556"/>
                <a:gd name="connsiteX8" fmla="*/ 3627343 w 4394259"/>
                <a:gd name="connsiteY8" fmla="*/ 400827 h 12022556"/>
                <a:gd name="connsiteX9" fmla="*/ 3774827 w 4394259"/>
                <a:gd name="connsiteY9" fmla="*/ 1639692 h 12022556"/>
                <a:gd name="connsiteX10" fmla="*/ 3361872 w 4394259"/>
                <a:gd name="connsiteY10" fmla="*/ 3114530 h 12022556"/>
                <a:gd name="connsiteX11" fmla="*/ 3155395 w 4394259"/>
                <a:gd name="connsiteY11" fmla="*/ 3822453 h 12022556"/>
                <a:gd name="connsiteX12" fmla="*/ 3243885 w 4394259"/>
                <a:gd name="connsiteY12" fmla="*/ 4235408 h 12022556"/>
                <a:gd name="connsiteX13" fmla="*/ 3538853 w 4394259"/>
                <a:gd name="connsiteY13" fmla="*/ 4559872 h 12022556"/>
                <a:gd name="connsiteX14" fmla="*/ 4040298 w 4394259"/>
                <a:gd name="connsiteY14" fmla="*/ 4707356 h 12022556"/>
                <a:gd name="connsiteX15" fmla="*/ 4394259 w 4394259"/>
                <a:gd name="connsiteY15" fmla="*/ 4677859 h 12022556"/>
                <a:gd name="connsiteX0" fmla="*/ 4335266 w 4394259"/>
                <a:gd name="connsiteY0" fmla="*/ 12022556 h 12022556"/>
                <a:gd name="connsiteX1" fmla="*/ 3125898 w 4394259"/>
                <a:gd name="connsiteY1" fmla="*/ 11934066 h 12022556"/>
                <a:gd name="connsiteX2" fmla="*/ 2240995 w 4394259"/>
                <a:gd name="connsiteY2" fmla="*/ 11786582 h 12022556"/>
                <a:gd name="connsiteX3" fmla="*/ 1356092 w 4394259"/>
                <a:gd name="connsiteY3" fmla="*/ 11425861 h 12022556"/>
                <a:gd name="connsiteX4" fmla="*/ 648169 w 4394259"/>
                <a:gd name="connsiteY4" fmla="*/ 10577214 h 12022556"/>
                <a:gd name="connsiteX5" fmla="*/ 235214 w 4394259"/>
                <a:gd name="connsiteY5" fmla="*/ 9633317 h 12022556"/>
                <a:gd name="connsiteX6" fmla="*/ 176221 w 4394259"/>
                <a:gd name="connsiteY6" fmla="*/ 2377111 h 12022556"/>
                <a:gd name="connsiteX7" fmla="*/ 2123008 w 4394259"/>
                <a:gd name="connsiteY7" fmla="*/ 135356 h 12022556"/>
                <a:gd name="connsiteX8" fmla="*/ 3627343 w 4394259"/>
                <a:gd name="connsiteY8" fmla="*/ 400827 h 12022556"/>
                <a:gd name="connsiteX9" fmla="*/ 3774827 w 4394259"/>
                <a:gd name="connsiteY9" fmla="*/ 1639692 h 12022556"/>
                <a:gd name="connsiteX10" fmla="*/ 3361872 w 4394259"/>
                <a:gd name="connsiteY10" fmla="*/ 3114530 h 12022556"/>
                <a:gd name="connsiteX11" fmla="*/ 3155395 w 4394259"/>
                <a:gd name="connsiteY11" fmla="*/ 3822453 h 12022556"/>
                <a:gd name="connsiteX12" fmla="*/ 3243885 w 4394259"/>
                <a:gd name="connsiteY12" fmla="*/ 4235408 h 12022556"/>
                <a:gd name="connsiteX13" fmla="*/ 3538853 w 4394259"/>
                <a:gd name="connsiteY13" fmla="*/ 4559872 h 12022556"/>
                <a:gd name="connsiteX14" fmla="*/ 4040298 w 4394259"/>
                <a:gd name="connsiteY14" fmla="*/ 4707356 h 12022556"/>
                <a:gd name="connsiteX15" fmla="*/ 4394259 w 4394259"/>
                <a:gd name="connsiteY15" fmla="*/ 4677859 h 12022556"/>
                <a:gd name="connsiteX0" fmla="*/ 4316216 w 4394259"/>
                <a:gd name="connsiteY0" fmla="*/ 11965406 h 11965406"/>
                <a:gd name="connsiteX1" fmla="*/ 3125898 w 4394259"/>
                <a:gd name="connsiteY1" fmla="*/ 11934066 h 11965406"/>
                <a:gd name="connsiteX2" fmla="*/ 2240995 w 4394259"/>
                <a:gd name="connsiteY2" fmla="*/ 11786582 h 11965406"/>
                <a:gd name="connsiteX3" fmla="*/ 1356092 w 4394259"/>
                <a:gd name="connsiteY3" fmla="*/ 11425861 h 11965406"/>
                <a:gd name="connsiteX4" fmla="*/ 648169 w 4394259"/>
                <a:gd name="connsiteY4" fmla="*/ 10577214 h 11965406"/>
                <a:gd name="connsiteX5" fmla="*/ 235214 w 4394259"/>
                <a:gd name="connsiteY5" fmla="*/ 9633317 h 11965406"/>
                <a:gd name="connsiteX6" fmla="*/ 176221 w 4394259"/>
                <a:gd name="connsiteY6" fmla="*/ 2377111 h 11965406"/>
                <a:gd name="connsiteX7" fmla="*/ 2123008 w 4394259"/>
                <a:gd name="connsiteY7" fmla="*/ 135356 h 11965406"/>
                <a:gd name="connsiteX8" fmla="*/ 3627343 w 4394259"/>
                <a:gd name="connsiteY8" fmla="*/ 400827 h 11965406"/>
                <a:gd name="connsiteX9" fmla="*/ 3774827 w 4394259"/>
                <a:gd name="connsiteY9" fmla="*/ 1639692 h 11965406"/>
                <a:gd name="connsiteX10" fmla="*/ 3361872 w 4394259"/>
                <a:gd name="connsiteY10" fmla="*/ 3114530 h 11965406"/>
                <a:gd name="connsiteX11" fmla="*/ 3155395 w 4394259"/>
                <a:gd name="connsiteY11" fmla="*/ 3822453 h 11965406"/>
                <a:gd name="connsiteX12" fmla="*/ 3243885 w 4394259"/>
                <a:gd name="connsiteY12" fmla="*/ 4235408 h 11965406"/>
                <a:gd name="connsiteX13" fmla="*/ 3538853 w 4394259"/>
                <a:gd name="connsiteY13" fmla="*/ 4559872 h 11965406"/>
                <a:gd name="connsiteX14" fmla="*/ 4040298 w 4394259"/>
                <a:gd name="connsiteY14" fmla="*/ 4707356 h 11965406"/>
                <a:gd name="connsiteX15" fmla="*/ 4394259 w 4394259"/>
                <a:gd name="connsiteY15" fmla="*/ 4677859 h 11965406"/>
                <a:gd name="connsiteX0" fmla="*/ 4316216 w 4394259"/>
                <a:gd name="connsiteY0" fmla="*/ 11921479 h 11921479"/>
                <a:gd name="connsiteX1" fmla="*/ 3125898 w 4394259"/>
                <a:gd name="connsiteY1" fmla="*/ 11890139 h 11921479"/>
                <a:gd name="connsiteX2" fmla="*/ 2240995 w 4394259"/>
                <a:gd name="connsiteY2" fmla="*/ 11742655 h 11921479"/>
                <a:gd name="connsiteX3" fmla="*/ 1356092 w 4394259"/>
                <a:gd name="connsiteY3" fmla="*/ 11381934 h 11921479"/>
                <a:gd name="connsiteX4" fmla="*/ 648169 w 4394259"/>
                <a:gd name="connsiteY4" fmla="*/ 10533287 h 11921479"/>
                <a:gd name="connsiteX5" fmla="*/ 235214 w 4394259"/>
                <a:gd name="connsiteY5" fmla="*/ 9589390 h 11921479"/>
                <a:gd name="connsiteX6" fmla="*/ 176221 w 4394259"/>
                <a:gd name="connsiteY6" fmla="*/ 2333184 h 11921479"/>
                <a:gd name="connsiteX7" fmla="*/ 2123008 w 4394259"/>
                <a:gd name="connsiteY7" fmla="*/ 91429 h 11921479"/>
                <a:gd name="connsiteX8" fmla="*/ 3608293 w 4394259"/>
                <a:gd name="connsiteY8" fmla="*/ 547400 h 11921479"/>
                <a:gd name="connsiteX9" fmla="*/ 3774827 w 4394259"/>
                <a:gd name="connsiteY9" fmla="*/ 1595765 h 11921479"/>
                <a:gd name="connsiteX10" fmla="*/ 3361872 w 4394259"/>
                <a:gd name="connsiteY10" fmla="*/ 3070603 h 11921479"/>
                <a:gd name="connsiteX11" fmla="*/ 3155395 w 4394259"/>
                <a:gd name="connsiteY11" fmla="*/ 3778526 h 11921479"/>
                <a:gd name="connsiteX12" fmla="*/ 3243885 w 4394259"/>
                <a:gd name="connsiteY12" fmla="*/ 4191481 h 11921479"/>
                <a:gd name="connsiteX13" fmla="*/ 3538853 w 4394259"/>
                <a:gd name="connsiteY13" fmla="*/ 4515945 h 11921479"/>
                <a:gd name="connsiteX14" fmla="*/ 4040298 w 4394259"/>
                <a:gd name="connsiteY14" fmla="*/ 4663429 h 11921479"/>
                <a:gd name="connsiteX15" fmla="*/ 4394259 w 4394259"/>
                <a:gd name="connsiteY15" fmla="*/ 4633932 h 11921479"/>
                <a:gd name="connsiteX0" fmla="*/ 4321695 w 4399738"/>
                <a:gd name="connsiteY0" fmla="*/ 11921479 h 11921479"/>
                <a:gd name="connsiteX1" fmla="*/ 3131377 w 4399738"/>
                <a:gd name="connsiteY1" fmla="*/ 11890139 h 11921479"/>
                <a:gd name="connsiteX2" fmla="*/ 2246474 w 4399738"/>
                <a:gd name="connsiteY2" fmla="*/ 11742655 h 11921479"/>
                <a:gd name="connsiteX3" fmla="*/ 1361571 w 4399738"/>
                <a:gd name="connsiteY3" fmla="*/ 11381934 h 11921479"/>
                <a:gd name="connsiteX4" fmla="*/ 653648 w 4399738"/>
                <a:gd name="connsiteY4" fmla="*/ 10533287 h 11921479"/>
                <a:gd name="connsiteX5" fmla="*/ 240693 w 4399738"/>
                <a:gd name="connsiteY5" fmla="*/ 9589390 h 11921479"/>
                <a:gd name="connsiteX6" fmla="*/ 181700 w 4399738"/>
                <a:gd name="connsiteY6" fmla="*/ 2333184 h 11921479"/>
                <a:gd name="connsiteX7" fmla="*/ 2204687 w 4399738"/>
                <a:gd name="connsiteY7" fmla="*/ 91429 h 11921479"/>
                <a:gd name="connsiteX8" fmla="*/ 3613772 w 4399738"/>
                <a:gd name="connsiteY8" fmla="*/ 547400 h 11921479"/>
                <a:gd name="connsiteX9" fmla="*/ 3780306 w 4399738"/>
                <a:gd name="connsiteY9" fmla="*/ 1595765 h 11921479"/>
                <a:gd name="connsiteX10" fmla="*/ 3367351 w 4399738"/>
                <a:gd name="connsiteY10" fmla="*/ 3070603 h 11921479"/>
                <a:gd name="connsiteX11" fmla="*/ 3160874 w 4399738"/>
                <a:gd name="connsiteY11" fmla="*/ 3778526 h 11921479"/>
                <a:gd name="connsiteX12" fmla="*/ 3249364 w 4399738"/>
                <a:gd name="connsiteY12" fmla="*/ 4191481 h 11921479"/>
                <a:gd name="connsiteX13" fmla="*/ 3544332 w 4399738"/>
                <a:gd name="connsiteY13" fmla="*/ 4515945 h 11921479"/>
                <a:gd name="connsiteX14" fmla="*/ 4045777 w 4399738"/>
                <a:gd name="connsiteY14" fmla="*/ 4663429 h 11921479"/>
                <a:gd name="connsiteX15" fmla="*/ 4399738 w 4399738"/>
                <a:gd name="connsiteY15" fmla="*/ 4633932 h 11921479"/>
                <a:gd name="connsiteX0" fmla="*/ 4321695 w 4399738"/>
                <a:gd name="connsiteY0" fmla="*/ 11877599 h 11877599"/>
                <a:gd name="connsiteX1" fmla="*/ 3131377 w 4399738"/>
                <a:gd name="connsiteY1" fmla="*/ 11846259 h 11877599"/>
                <a:gd name="connsiteX2" fmla="*/ 2246474 w 4399738"/>
                <a:gd name="connsiteY2" fmla="*/ 11698775 h 11877599"/>
                <a:gd name="connsiteX3" fmla="*/ 1361571 w 4399738"/>
                <a:gd name="connsiteY3" fmla="*/ 11338054 h 11877599"/>
                <a:gd name="connsiteX4" fmla="*/ 653648 w 4399738"/>
                <a:gd name="connsiteY4" fmla="*/ 10489407 h 11877599"/>
                <a:gd name="connsiteX5" fmla="*/ 240693 w 4399738"/>
                <a:gd name="connsiteY5" fmla="*/ 9545510 h 11877599"/>
                <a:gd name="connsiteX6" fmla="*/ 181700 w 4399738"/>
                <a:gd name="connsiteY6" fmla="*/ 2289304 h 11877599"/>
                <a:gd name="connsiteX7" fmla="*/ 2204687 w 4399738"/>
                <a:gd name="connsiteY7" fmla="*/ 47549 h 11877599"/>
                <a:gd name="connsiteX8" fmla="*/ 3613772 w 4399738"/>
                <a:gd name="connsiteY8" fmla="*/ 503520 h 11877599"/>
                <a:gd name="connsiteX9" fmla="*/ 3780306 w 4399738"/>
                <a:gd name="connsiteY9" fmla="*/ 1551885 h 11877599"/>
                <a:gd name="connsiteX10" fmla="*/ 3367351 w 4399738"/>
                <a:gd name="connsiteY10" fmla="*/ 3026723 h 11877599"/>
                <a:gd name="connsiteX11" fmla="*/ 3160874 w 4399738"/>
                <a:gd name="connsiteY11" fmla="*/ 3734646 h 11877599"/>
                <a:gd name="connsiteX12" fmla="*/ 3249364 w 4399738"/>
                <a:gd name="connsiteY12" fmla="*/ 4147601 h 11877599"/>
                <a:gd name="connsiteX13" fmla="*/ 3544332 w 4399738"/>
                <a:gd name="connsiteY13" fmla="*/ 4472065 h 11877599"/>
                <a:gd name="connsiteX14" fmla="*/ 4045777 w 4399738"/>
                <a:gd name="connsiteY14" fmla="*/ 4619549 h 11877599"/>
                <a:gd name="connsiteX15" fmla="*/ 4399738 w 4399738"/>
                <a:gd name="connsiteY15" fmla="*/ 4590052 h 11877599"/>
                <a:gd name="connsiteX0" fmla="*/ 4321695 w 4399738"/>
                <a:gd name="connsiteY0" fmla="*/ 11884447 h 11884447"/>
                <a:gd name="connsiteX1" fmla="*/ 3131377 w 4399738"/>
                <a:gd name="connsiteY1" fmla="*/ 11853107 h 11884447"/>
                <a:gd name="connsiteX2" fmla="*/ 2246474 w 4399738"/>
                <a:gd name="connsiteY2" fmla="*/ 11705623 h 11884447"/>
                <a:gd name="connsiteX3" fmla="*/ 1361571 w 4399738"/>
                <a:gd name="connsiteY3" fmla="*/ 11344902 h 11884447"/>
                <a:gd name="connsiteX4" fmla="*/ 653648 w 4399738"/>
                <a:gd name="connsiteY4" fmla="*/ 10496255 h 11884447"/>
                <a:gd name="connsiteX5" fmla="*/ 240693 w 4399738"/>
                <a:gd name="connsiteY5" fmla="*/ 9552358 h 11884447"/>
                <a:gd name="connsiteX6" fmla="*/ 181700 w 4399738"/>
                <a:gd name="connsiteY6" fmla="*/ 2296152 h 11884447"/>
                <a:gd name="connsiteX7" fmla="*/ 2204687 w 4399738"/>
                <a:gd name="connsiteY7" fmla="*/ 54397 h 11884447"/>
                <a:gd name="connsiteX8" fmla="*/ 3613772 w 4399738"/>
                <a:gd name="connsiteY8" fmla="*/ 510368 h 11884447"/>
                <a:gd name="connsiteX9" fmla="*/ 3780306 w 4399738"/>
                <a:gd name="connsiteY9" fmla="*/ 1558733 h 11884447"/>
                <a:gd name="connsiteX10" fmla="*/ 3367351 w 4399738"/>
                <a:gd name="connsiteY10" fmla="*/ 3033571 h 11884447"/>
                <a:gd name="connsiteX11" fmla="*/ 3160874 w 4399738"/>
                <a:gd name="connsiteY11" fmla="*/ 3741494 h 11884447"/>
                <a:gd name="connsiteX12" fmla="*/ 3249364 w 4399738"/>
                <a:gd name="connsiteY12" fmla="*/ 4154449 h 11884447"/>
                <a:gd name="connsiteX13" fmla="*/ 3544332 w 4399738"/>
                <a:gd name="connsiteY13" fmla="*/ 4478913 h 11884447"/>
                <a:gd name="connsiteX14" fmla="*/ 4045777 w 4399738"/>
                <a:gd name="connsiteY14" fmla="*/ 4626397 h 11884447"/>
                <a:gd name="connsiteX15" fmla="*/ 4399738 w 4399738"/>
                <a:gd name="connsiteY15" fmla="*/ 4596900 h 11884447"/>
                <a:gd name="connsiteX0" fmla="*/ 4321695 w 4399738"/>
                <a:gd name="connsiteY0" fmla="*/ 11884447 h 11884447"/>
                <a:gd name="connsiteX1" fmla="*/ 3131377 w 4399738"/>
                <a:gd name="connsiteY1" fmla="*/ 11853107 h 11884447"/>
                <a:gd name="connsiteX2" fmla="*/ 2246474 w 4399738"/>
                <a:gd name="connsiteY2" fmla="*/ 11705623 h 11884447"/>
                <a:gd name="connsiteX3" fmla="*/ 1361571 w 4399738"/>
                <a:gd name="connsiteY3" fmla="*/ 11344902 h 11884447"/>
                <a:gd name="connsiteX4" fmla="*/ 653648 w 4399738"/>
                <a:gd name="connsiteY4" fmla="*/ 10496255 h 11884447"/>
                <a:gd name="connsiteX5" fmla="*/ 240693 w 4399738"/>
                <a:gd name="connsiteY5" fmla="*/ 9552358 h 11884447"/>
                <a:gd name="connsiteX6" fmla="*/ 181700 w 4399738"/>
                <a:gd name="connsiteY6" fmla="*/ 2296152 h 11884447"/>
                <a:gd name="connsiteX7" fmla="*/ 2204687 w 4399738"/>
                <a:gd name="connsiteY7" fmla="*/ 54397 h 11884447"/>
                <a:gd name="connsiteX8" fmla="*/ 3613772 w 4399738"/>
                <a:gd name="connsiteY8" fmla="*/ 510368 h 11884447"/>
                <a:gd name="connsiteX9" fmla="*/ 3780306 w 4399738"/>
                <a:gd name="connsiteY9" fmla="*/ 1558733 h 11884447"/>
                <a:gd name="connsiteX10" fmla="*/ 3310201 w 4399738"/>
                <a:gd name="connsiteY10" fmla="*/ 3014521 h 11884447"/>
                <a:gd name="connsiteX11" fmla="*/ 3160874 w 4399738"/>
                <a:gd name="connsiteY11" fmla="*/ 3741494 h 11884447"/>
                <a:gd name="connsiteX12" fmla="*/ 3249364 w 4399738"/>
                <a:gd name="connsiteY12" fmla="*/ 4154449 h 11884447"/>
                <a:gd name="connsiteX13" fmla="*/ 3544332 w 4399738"/>
                <a:gd name="connsiteY13" fmla="*/ 4478913 h 11884447"/>
                <a:gd name="connsiteX14" fmla="*/ 4045777 w 4399738"/>
                <a:gd name="connsiteY14" fmla="*/ 4626397 h 11884447"/>
                <a:gd name="connsiteX15" fmla="*/ 4399738 w 4399738"/>
                <a:gd name="connsiteY15" fmla="*/ 4596900 h 11884447"/>
                <a:gd name="connsiteX0" fmla="*/ 4321695 w 4321695"/>
                <a:gd name="connsiteY0" fmla="*/ 11884447 h 11884447"/>
                <a:gd name="connsiteX1" fmla="*/ 3131377 w 4321695"/>
                <a:gd name="connsiteY1" fmla="*/ 11853107 h 11884447"/>
                <a:gd name="connsiteX2" fmla="*/ 2246474 w 4321695"/>
                <a:gd name="connsiteY2" fmla="*/ 11705623 h 11884447"/>
                <a:gd name="connsiteX3" fmla="*/ 1361571 w 4321695"/>
                <a:gd name="connsiteY3" fmla="*/ 11344902 h 11884447"/>
                <a:gd name="connsiteX4" fmla="*/ 653648 w 4321695"/>
                <a:gd name="connsiteY4" fmla="*/ 10496255 h 11884447"/>
                <a:gd name="connsiteX5" fmla="*/ 240693 w 4321695"/>
                <a:gd name="connsiteY5" fmla="*/ 9552358 h 11884447"/>
                <a:gd name="connsiteX6" fmla="*/ 181700 w 4321695"/>
                <a:gd name="connsiteY6" fmla="*/ 2296152 h 11884447"/>
                <a:gd name="connsiteX7" fmla="*/ 2204687 w 4321695"/>
                <a:gd name="connsiteY7" fmla="*/ 54397 h 11884447"/>
                <a:gd name="connsiteX8" fmla="*/ 3613772 w 4321695"/>
                <a:gd name="connsiteY8" fmla="*/ 510368 h 11884447"/>
                <a:gd name="connsiteX9" fmla="*/ 3780306 w 4321695"/>
                <a:gd name="connsiteY9" fmla="*/ 1558733 h 11884447"/>
                <a:gd name="connsiteX10" fmla="*/ 3310201 w 4321695"/>
                <a:gd name="connsiteY10" fmla="*/ 3014521 h 11884447"/>
                <a:gd name="connsiteX11" fmla="*/ 3160874 w 4321695"/>
                <a:gd name="connsiteY11" fmla="*/ 3741494 h 11884447"/>
                <a:gd name="connsiteX12" fmla="*/ 3249364 w 4321695"/>
                <a:gd name="connsiteY12" fmla="*/ 4154449 h 11884447"/>
                <a:gd name="connsiteX13" fmla="*/ 3544332 w 4321695"/>
                <a:gd name="connsiteY13" fmla="*/ 4478913 h 11884447"/>
                <a:gd name="connsiteX14" fmla="*/ 4045777 w 4321695"/>
                <a:gd name="connsiteY14" fmla="*/ 4626397 h 11884447"/>
                <a:gd name="connsiteX15" fmla="*/ 4304488 w 4321695"/>
                <a:gd name="connsiteY15" fmla="*/ 4654050 h 1188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321695" h="11884447">
                  <a:moveTo>
                    <a:pt x="4321695" y="11884447"/>
                  </a:moveTo>
                  <a:cubicBezTo>
                    <a:pt x="3891533" y="11859866"/>
                    <a:pt x="3477247" y="11882911"/>
                    <a:pt x="3131377" y="11853107"/>
                  </a:cubicBezTo>
                  <a:cubicBezTo>
                    <a:pt x="2785507" y="11823303"/>
                    <a:pt x="2541442" y="11790324"/>
                    <a:pt x="2246474" y="11705623"/>
                  </a:cubicBezTo>
                  <a:cubicBezTo>
                    <a:pt x="1951506" y="11620922"/>
                    <a:pt x="1627042" y="11546463"/>
                    <a:pt x="1361571" y="11344902"/>
                  </a:cubicBezTo>
                  <a:cubicBezTo>
                    <a:pt x="1096100" y="11143341"/>
                    <a:pt x="840461" y="10795012"/>
                    <a:pt x="653648" y="10496255"/>
                  </a:cubicBezTo>
                  <a:cubicBezTo>
                    <a:pt x="466835" y="10197498"/>
                    <a:pt x="452701" y="10195142"/>
                    <a:pt x="240693" y="9552358"/>
                  </a:cubicBezTo>
                  <a:cubicBezTo>
                    <a:pt x="28685" y="8909574"/>
                    <a:pt x="-145632" y="3879145"/>
                    <a:pt x="181700" y="2296152"/>
                  </a:cubicBezTo>
                  <a:cubicBezTo>
                    <a:pt x="509032" y="713159"/>
                    <a:pt x="1575525" y="237728"/>
                    <a:pt x="2204687" y="54397"/>
                  </a:cubicBezTo>
                  <a:cubicBezTo>
                    <a:pt x="2833849" y="-128934"/>
                    <a:pt x="3389269" y="183445"/>
                    <a:pt x="3613772" y="510368"/>
                  </a:cubicBezTo>
                  <a:cubicBezTo>
                    <a:pt x="3838275" y="837291"/>
                    <a:pt x="3830901" y="1141374"/>
                    <a:pt x="3780306" y="1558733"/>
                  </a:cubicBezTo>
                  <a:cubicBezTo>
                    <a:pt x="3729711" y="1976092"/>
                    <a:pt x="3413440" y="2650727"/>
                    <a:pt x="3310201" y="3014521"/>
                  </a:cubicBezTo>
                  <a:cubicBezTo>
                    <a:pt x="3206962" y="3378314"/>
                    <a:pt x="3171013" y="3551506"/>
                    <a:pt x="3160874" y="3741494"/>
                  </a:cubicBezTo>
                  <a:cubicBezTo>
                    <a:pt x="3150735" y="3931482"/>
                    <a:pt x="3185454" y="4031546"/>
                    <a:pt x="3249364" y="4154449"/>
                  </a:cubicBezTo>
                  <a:cubicBezTo>
                    <a:pt x="3313274" y="4277352"/>
                    <a:pt x="3411596" y="4400255"/>
                    <a:pt x="3544332" y="4478913"/>
                  </a:cubicBezTo>
                  <a:cubicBezTo>
                    <a:pt x="3677067" y="4557571"/>
                    <a:pt x="3919084" y="4597208"/>
                    <a:pt x="4045777" y="4626397"/>
                  </a:cubicBezTo>
                  <a:cubicBezTo>
                    <a:pt x="4172470" y="4655587"/>
                    <a:pt x="4198791" y="4678630"/>
                    <a:pt x="4304488" y="4654050"/>
                  </a:cubicBez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BE4F3BC-C43D-49FF-91C2-D4373C06050F}"/>
                </a:ext>
              </a:extLst>
            </p:cNvPr>
            <p:cNvSpPr/>
            <p:nvPr/>
          </p:nvSpPr>
          <p:spPr>
            <a:xfrm flipH="1">
              <a:off x="4750915" y="20180390"/>
              <a:ext cx="4321695" cy="11884447"/>
            </a:xfrm>
            <a:custGeom>
              <a:avLst/>
              <a:gdLst>
                <a:gd name="connsiteX0" fmla="*/ 4301066 w 4360059"/>
                <a:gd name="connsiteY0" fmla="*/ 12022556 h 12022556"/>
                <a:gd name="connsiteX1" fmla="*/ 3091698 w 4360059"/>
                <a:gd name="connsiteY1" fmla="*/ 11934066 h 12022556"/>
                <a:gd name="connsiteX2" fmla="*/ 2206795 w 4360059"/>
                <a:gd name="connsiteY2" fmla="*/ 11786582 h 12022556"/>
                <a:gd name="connsiteX3" fmla="*/ 1321892 w 4360059"/>
                <a:gd name="connsiteY3" fmla="*/ 11521111 h 12022556"/>
                <a:gd name="connsiteX4" fmla="*/ 613969 w 4360059"/>
                <a:gd name="connsiteY4" fmla="*/ 10577214 h 12022556"/>
                <a:gd name="connsiteX5" fmla="*/ 201014 w 4360059"/>
                <a:gd name="connsiteY5" fmla="*/ 9633317 h 12022556"/>
                <a:gd name="connsiteX6" fmla="*/ 142021 w 4360059"/>
                <a:gd name="connsiteY6" fmla="*/ 2377111 h 12022556"/>
                <a:gd name="connsiteX7" fmla="*/ 2088808 w 4360059"/>
                <a:gd name="connsiteY7" fmla="*/ 135356 h 12022556"/>
                <a:gd name="connsiteX8" fmla="*/ 3593143 w 4360059"/>
                <a:gd name="connsiteY8" fmla="*/ 400827 h 12022556"/>
                <a:gd name="connsiteX9" fmla="*/ 3740627 w 4360059"/>
                <a:gd name="connsiteY9" fmla="*/ 1639692 h 12022556"/>
                <a:gd name="connsiteX10" fmla="*/ 3327672 w 4360059"/>
                <a:gd name="connsiteY10" fmla="*/ 3114530 h 12022556"/>
                <a:gd name="connsiteX11" fmla="*/ 3121195 w 4360059"/>
                <a:gd name="connsiteY11" fmla="*/ 3822453 h 12022556"/>
                <a:gd name="connsiteX12" fmla="*/ 3209685 w 4360059"/>
                <a:gd name="connsiteY12" fmla="*/ 4235408 h 12022556"/>
                <a:gd name="connsiteX13" fmla="*/ 3504653 w 4360059"/>
                <a:gd name="connsiteY13" fmla="*/ 4559872 h 12022556"/>
                <a:gd name="connsiteX14" fmla="*/ 4006098 w 4360059"/>
                <a:gd name="connsiteY14" fmla="*/ 4707356 h 12022556"/>
                <a:gd name="connsiteX15" fmla="*/ 4360059 w 4360059"/>
                <a:gd name="connsiteY15" fmla="*/ 4677859 h 12022556"/>
                <a:gd name="connsiteX0" fmla="*/ 4335266 w 4394259"/>
                <a:gd name="connsiteY0" fmla="*/ 12022556 h 12022556"/>
                <a:gd name="connsiteX1" fmla="*/ 3125898 w 4394259"/>
                <a:gd name="connsiteY1" fmla="*/ 11934066 h 12022556"/>
                <a:gd name="connsiteX2" fmla="*/ 2240995 w 4394259"/>
                <a:gd name="connsiteY2" fmla="*/ 11786582 h 12022556"/>
                <a:gd name="connsiteX3" fmla="*/ 1356092 w 4394259"/>
                <a:gd name="connsiteY3" fmla="*/ 11521111 h 12022556"/>
                <a:gd name="connsiteX4" fmla="*/ 648169 w 4394259"/>
                <a:gd name="connsiteY4" fmla="*/ 10577214 h 12022556"/>
                <a:gd name="connsiteX5" fmla="*/ 235214 w 4394259"/>
                <a:gd name="connsiteY5" fmla="*/ 9633317 h 12022556"/>
                <a:gd name="connsiteX6" fmla="*/ 176221 w 4394259"/>
                <a:gd name="connsiteY6" fmla="*/ 2377111 h 12022556"/>
                <a:gd name="connsiteX7" fmla="*/ 2123008 w 4394259"/>
                <a:gd name="connsiteY7" fmla="*/ 135356 h 12022556"/>
                <a:gd name="connsiteX8" fmla="*/ 3627343 w 4394259"/>
                <a:gd name="connsiteY8" fmla="*/ 400827 h 12022556"/>
                <a:gd name="connsiteX9" fmla="*/ 3774827 w 4394259"/>
                <a:gd name="connsiteY9" fmla="*/ 1639692 h 12022556"/>
                <a:gd name="connsiteX10" fmla="*/ 3361872 w 4394259"/>
                <a:gd name="connsiteY10" fmla="*/ 3114530 h 12022556"/>
                <a:gd name="connsiteX11" fmla="*/ 3155395 w 4394259"/>
                <a:gd name="connsiteY11" fmla="*/ 3822453 h 12022556"/>
                <a:gd name="connsiteX12" fmla="*/ 3243885 w 4394259"/>
                <a:gd name="connsiteY12" fmla="*/ 4235408 h 12022556"/>
                <a:gd name="connsiteX13" fmla="*/ 3538853 w 4394259"/>
                <a:gd name="connsiteY13" fmla="*/ 4559872 h 12022556"/>
                <a:gd name="connsiteX14" fmla="*/ 4040298 w 4394259"/>
                <a:gd name="connsiteY14" fmla="*/ 4707356 h 12022556"/>
                <a:gd name="connsiteX15" fmla="*/ 4394259 w 4394259"/>
                <a:gd name="connsiteY15" fmla="*/ 4677859 h 12022556"/>
                <a:gd name="connsiteX0" fmla="*/ 4335266 w 4394259"/>
                <a:gd name="connsiteY0" fmla="*/ 12022556 h 12022556"/>
                <a:gd name="connsiteX1" fmla="*/ 3125898 w 4394259"/>
                <a:gd name="connsiteY1" fmla="*/ 11934066 h 12022556"/>
                <a:gd name="connsiteX2" fmla="*/ 2240995 w 4394259"/>
                <a:gd name="connsiteY2" fmla="*/ 11786582 h 12022556"/>
                <a:gd name="connsiteX3" fmla="*/ 1356092 w 4394259"/>
                <a:gd name="connsiteY3" fmla="*/ 11425861 h 12022556"/>
                <a:gd name="connsiteX4" fmla="*/ 648169 w 4394259"/>
                <a:gd name="connsiteY4" fmla="*/ 10577214 h 12022556"/>
                <a:gd name="connsiteX5" fmla="*/ 235214 w 4394259"/>
                <a:gd name="connsiteY5" fmla="*/ 9633317 h 12022556"/>
                <a:gd name="connsiteX6" fmla="*/ 176221 w 4394259"/>
                <a:gd name="connsiteY6" fmla="*/ 2377111 h 12022556"/>
                <a:gd name="connsiteX7" fmla="*/ 2123008 w 4394259"/>
                <a:gd name="connsiteY7" fmla="*/ 135356 h 12022556"/>
                <a:gd name="connsiteX8" fmla="*/ 3627343 w 4394259"/>
                <a:gd name="connsiteY8" fmla="*/ 400827 h 12022556"/>
                <a:gd name="connsiteX9" fmla="*/ 3774827 w 4394259"/>
                <a:gd name="connsiteY9" fmla="*/ 1639692 h 12022556"/>
                <a:gd name="connsiteX10" fmla="*/ 3361872 w 4394259"/>
                <a:gd name="connsiteY10" fmla="*/ 3114530 h 12022556"/>
                <a:gd name="connsiteX11" fmla="*/ 3155395 w 4394259"/>
                <a:gd name="connsiteY11" fmla="*/ 3822453 h 12022556"/>
                <a:gd name="connsiteX12" fmla="*/ 3243885 w 4394259"/>
                <a:gd name="connsiteY12" fmla="*/ 4235408 h 12022556"/>
                <a:gd name="connsiteX13" fmla="*/ 3538853 w 4394259"/>
                <a:gd name="connsiteY13" fmla="*/ 4559872 h 12022556"/>
                <a:gd name="connsiteX14" fmla="*/ 4040298 w 4394259"/>
                <a:gd name="connsiteY14" fmla="*/ 4707356 h 12022556"/>
                <a:gd name="connsiteX15" fmla="*/ 4394259 w 4394259"/>
                <a:gd name="connsiteY15" fmla="*/ 4677859 h 12022556"/>
                <a:gd name="connsiteX0" fmla="*/ 4316216 w 4394259"/>
                <a:gd name="connsiteY0" fmla="*/ 11965406 h 11965406"/>
                <a:gd name="connsiteX1" fmla="*/ 3125898 w 4394259"/>
                <a:gd name="connsiteY1" fmla="*/ 11934066 h 11965406"/>
                <a:gd name="connsiteX2" fmla="*/ 2240995 w 4394259"/>
                <a:gd name="connsiteY2" fmla="*/ 11786582 h 11965406"/>
                <a:gd name="connsiteX3" fmla="*/ 1356092 w 4394259"/>
                <a:gd name="connsiteY3" fmla="*/ 11425861 h 11965406"/>
                <a:gd name="connsiteX4" fmla="*/ 648169 w 4394259"/>
                <a:gd name="connsiteY4" fmla="*/ 10577214 h 11965406"/>
                <a:gd name="connsiteX5" fmla="*/ 235214 w 4394259"/>
                <a:gd name="connsiteY5" fmla="*/ 9633317 h 11965406"/>
                <a:gd name="connsiteX6" fmla="*/ 176221 w 4394259"/>
                <a:gd name="connsiteY6" fmla="*/ 2377111 h 11965406"/>
                <a:gd name="connsiteX7" fmla="*/ 2123008 w 4394259"/>
                <a:gd name="connsiteY7" fmla="*/ 135356 h 11965406"/>
                <a:gd name="connsiteX8" fmla="*/ 3627343 w 4394259"/>
                <a:gd name="connsiteY8" fmla="*/ 400827 h 11965406"/>
                <a:gd name="connsiteX9" fmla="*/ 3774827 w 4394259"/>
                <a:gd name="connsiteY9" fmla="*/ 1639692 h 11965406"/>
                <a:gd name="connsiteX10" fmla="*/ 3361872 w 4394259"/>
                <a:gd name="connsiteY10" fmla="*/ 3114530 h 11965406"/>
                <a:gd name="connsiteX11" fmla="*/ 3155395 w 4394259"/>
                <a:gd name="connsiteY11" fmla="*/ 3822453 h 11965406"/>
                <a:gd name="connsiteX12" fmla="*/ 3243885 w 4394259"/>
                <a:gd name="connsiteY12" fmla="*/ 4235408 h 11965406"/>
                <a:gd name="connsiteX13" fmla="*/ 3538853 w 4394259"/>
                <a:gd name="connsiteY13" fmla="*/ 4559872 h 11965406"/>
                <a:gd name="connsiteX14" fmla="*/ 4040298 w 4394259"/>
                <a:gd name="connsiteY14" fmla="*/ 4707356 h 11965406"/>
                <a:gd name="connsiteX15" fmla="*/ 4394259 w 4394259"/>
                <a:gd name="connsiteY15" fmla="*/ 4677859 h 11965406"/>
                <a:gd name="connsiteX0" fmla="*/ 4316216 w 4394259"/>
                <a:gd name="connsiteY0" fmla="*/ 11921479 h 11921479"/>
                <a:gd name="connsiteX1" fmla="*/ 3125898 w 4394259"/>
                <a:gd name="connsiteY1" fmla="*/ 11890139 h 11921479"/>
                <a:gd name="connsiteX2" fmla="*/ 2240995 w 4394259"/>
                <a:gd name="connsiteY2" fmla="*/ 11742655 h 11921479"/>
                <a:gd name="connsiteX3" fmla="*/ 1356092 w 4394259"/>
                <a:gd name="connsiteY3" fmla="*/ 11381934 h 11921479"/>
                <a:gd name="connsiteX4" fmla="*/ 648169 w 4394259"/>
                <a:gd name="connsiteY4" fmla="*/ 10533287 h 11921479"/>
                <a:gd name="connsiteX5" fmla="*/ 235214 w 4394259"/>
                <a:gd name="connsiteY5" fmla="*/ 9589390 h 11921479"/>
                <a:gd name="connsiteX6" fmla="*/ 176221 w 4394259"/>
                <a:gd name="connsiteY6" fmla="*/ 2333184 h 11921479"/>
                <a:gd name="connsiteX7" fmla="*/ 2123008 w 4394259"/>
                <a:gd name="connsiteY7" fmla="*/ 91429 h 11921479"/>
                <a:gd name="connsiteX8" fmla="*/ 3608293 w 4394259"/>
                <a:gd name="connsiteY8" fmla="*/ 547400 h 11921479"/>
                <a:gd name="connsiteX9" fmla="*/ 3774827 w 4394259"/>
                <a:gd name="connsiteY9" fmla="*/ 1595765 h 11921479"/>
                <a:gd name="connsiteX10" fmla="*/ 3361872 w 4394259"/>
                <a:gd name="connsiteY10" fmla="*/ 3070603 h 11921479"/>
                <a:gd name="connsiteX11" fmla="*/ 3155395 w 4394259"/>
                <a:gd name="connsiteY11" fmla="*/ 3778526 h 11921479"/>
                <a:gd name="connsiteX12" fmla="*/ 3243885 w 4394259"/>
                <a:gd name="connsiteY12" fmla="*/ 4191481 h 11921479"/>
                <a:gd name="connsiteX13" fmla="*/ 3538853 w 4394259"/>
                <a:gd name="connsiteY13" fmla="*/ 4515945 h 11921479"/>
                <a:gd name="connsiteX14" fmla="*/ 4040298 w 4394259"/>
                <a:gd name="connsiteY14" fmla="*/ 4663429 h 11921479"/>
                <a:gd name="connsiteX15" fmla="*/ 4394259 w 4394259"/>
                <a:gd name="connsiteY15" fmla="*/ 4633932 h 11921479"/>
                <a:gd name="connsiteX0" fmla="*/ 4321695 w 4399738"/>
                <a:gd name="connsiteY0" fmla="*/ 11921479 h 11921479"/>
                <a:gd name="connsiteX1" fmla="*/ 3131377 w 4399738"/>
                <a:gd name="connsiteY1" fmla="*/ 11890139 h 11921479"/>
                <a:gd name="connsiteX2" fmla="*/ 2246474 w 4399738"/>
                <a:gd name="connsiteY2" fmla="*/ 11742655 h 11921479"/>
                <a:gd name="connsiteX3" fmla="*/ 1361571 w 4399738"/>
                <a:gd name="connsiteY3" fmla="*/ 11381934 h 11921479"/>
                <a:gd name="connsiteX4" fmla="*/ 653648 w 4399738"/>
                <a:gd name="connsiteY4" fmla="*/ 10533287 h 11921479"/>
                <a:gd name="connsiteX5" fmla="*/ 240693 w 4399738"/>
                <a:gd name="connsiteY5" fmla="*/ 9589390 h 11921479"/>
                <a:gd name="connsiteX6" fmla="*/ 181700 w 4399738"/>
                <a:gd name="connsiteY6" fmla="*/ 2333184 h 11921479"/>
                <a:gd name="connsiteX7" fmla="*/ 2204687 w 4399738"/>
                <a:gd name="connsiteY7" fmla="*/ 91429 h 11921479"/>
                <a:gd name="connsiteX8" fmla="*/ 3613772 w 4399738"/>
                <a:gd name="connsiteY8" fmla="*/ 547400 h 11921479"/>
                <a:gd name="connsiteX9" fmla="*/ 3780306 w 4399738"/>
                <a:gd name="connsiteY9" fmla="*/ 1595765 h 11921479"/>
                <a:gd name="connsiteX10" fmla="*/ 3367351 w 4399738"/>
                <a:gd name="connsiteY10" fmla="*/ 3070603 h 11921479"/>
                <a:gd name="connsiteX11" fmla="*/ 3160874 w 4399738"/>
                <a:gd name="connsiteY11" fmla="*/ 3778526 h 11921479"/>
                <a:gd name="connsiteX12" fmla="*/ 3249364 w 4399738"/>
                <a:gd name="connsiteY12" fmla="*/ 4191481 h 11921479"/>
                <a:gd name="connsiteX13" fmla="*/ 3544332 w 4399738"/>
                <a:gd name="connsiteY13" fmla="*/ 4515945 h 11921479"/>
                <a:gd name="connsiteX14" fmla="*/ 4045777 w 4399738"/>
                <a:gd name="connsiteY14" fmla="*/ 4663429 h 11921479"/>
                <a:gd name="connsiteX15" fmla="*/ 4399738 w 4399738"/>
                <a:gd name="connsiteY15" fmla="*/ 4633932 h 11921479"/>
                <a:gd name="connsiteX0" fmla="*/ 4321695 w 4399738"/>
                <a:gd name="connsiteY0" fmla="*/ 11877599 h 11877599"/>
                <a:gd name="connsiteX1" fmla="*/ 3131377 w 4399738"/>
                <a:gd name="connsiteY1" fmla="*/ 11846259 h 11877599"/>
                <a:gd name="connsiteX2" fmla="*/ 2246474 w 4399738"/>
                <a:gd name="connsiteY2" fmla="*/ 11698775 h 11877599"/>
                <a:gd name="connsiteX3" fmla="*/ 1361571 w 4399738"/>
                <a:gd name="connsiteY3" fmla="*/ 11338054 h 11877599"/>
                <a:gd name="connsiteX4" fmla="*/ 653648 w 4399738"/>
                <a:gd name="connsiteY4" fmla="*/ 10489407 h 11877599"/>
                <a:gd name="connsiteX5" fmla="*/ 240693 w 4399738"/>
                <a:gd name="connsiteY5" fmla="*/ 9545510 h 11877599"/>
                <a:gd name="connsiteX6" fmla="*/ 181700 w 4399738"/>
                <a:gd name="connsiteY6" fmla="*/ 2289304 h 11877599"/>
                <a:gd name="connsiteX7" fmla="*/ 2204687 w 4399738"/>
                <a:gd name="connsiteY7" fmla="*/ 47549 h 11877599"/>
                <a:gd name="connsiteX8" fmla="*/ 3613772 w 4399738"/>
                <a:gd name="connsiteY8" fmla="*/ 503520 h 11877599"/>
                <a:gd name="connsiteX9" fmla="*/ 3780306 w 4399738"/>
                <a:gd name="connsiteY9" fmla="*/ 1551885 h 11877599"/>
                <a:gd name="connsiteX10" fmla="*/ 3367351 w 4399738"/>
                <a:gd name="connsiteY10" fmla="*/ 3026723 h 11877599"/>
                <a:gd name="connsiteX11" fmla="*/ 3160874 w 4399738"/>
                <a:gd name="connsiteY11" fmla="*/ 3734646 h 11877599"/>
                <a:gd name="connsiteX12" fmla="*/ 3249364 w 4399738"/>
                <a:gd name="connsiteY12" fmla="*/ 4147601 h 11877599"/>
                <a:gd name="connsiteX13" fmla="*/ 3544332 w 4399738"/>
                <a:gd name="connsiteY13" fmla="*/ 4472065 h 11877599"/>
                <a:gd name="connsiteX14" fmla="*/ 4045777 w 4399738"/>
                <a:gd name="connsiteY14" fmla="*/ 4619549 h 11877599"/>
                <a:gd name="connsiteX15" fmla="*/ 4399738 w 4399738"/>
                <a:gd name="connsiteY15" fmla="*/ 4590052 h 11877599"/>
                <a:gd name="connsiteX0" fmla="*/ 4321695 w 4399738"/>
                <a:gd name="connsiteY0" fmla="*/ 11884447 h 11884447"/>
                <a:gd name="connsiteX1" fmla="*/ 3131377 w 4399738"/>
                <a:gd name="connsiteY1" fmla="*/ 11853107 h 11884447"/>
                <a:gd name="connsiteX2" fmla="*/ 2246474 w 4399738"/>
                <a:gd name="connsiteY2" fmla="*/ 11705623 h 11884447"/>
                <a:gd name="connsiteX3" fmla="*/ 1361571 w 4399738"/>
                <a:gd name="connsiteY3" fmla="*/ 11344902 h 11884447"/>
                <a:gd name="connsiteX4" fmla="*/ 653648 w 4399738"/>
                <a:gd name="connsiteY4" fmla="*/ 10496255 h 11884447"/>
                <a:gd name="connsiteX5" fmla="*/ 240693 w 4399738"/>
                <a:gd name="connsiteY5" fmla="*/ 9552358 h 11884447"/>
                <a:gd name="connsiteX6" fmla="*/ 181700 w 4399738"/>
                <a:gd name="connsiteY6" fmla="*/ 2296152 h 11884447"/>
                <a:gd name="connsiteX7" fmla="*/ 2204687 w 4399738"/>
                <a:gd name="connsiteY7" fmla="*/ 54397 h 11884447"/>
                <a:gd name="connsiteX8" fmla="*/ 3613772 w 4399738"/>
                <a:gd name="connsiteY8" fmla="*/ 510368 h 11884447"/>
                <a:gd name="connsiteX9" fmla="*/ 3780306 w 4399738"/>
                <a:gd name="connsiteY9" fmla="*/ 1558733 h 11884447"/>
                <a:gd name="connsiteX10" fmla="*/ 3367351 w 4399738"/>
                <a:gd name="connsiteY10" fmla="*/ 3033571 h 11884447"/>
                <a:gd name="connsiteX11" fmla="*/ 3160874 w 4399738"/>
                <a:gd name="connsiteY11" fmla="*/ 3741494 h 11884447"/>
                <a:gd name="connsiteX12" fmla="*/ 3249364 w 4399738"/>
                <a:gd name="connsiteY12" fmla="*/ 4154449 h 11884447"/>
                <a:gd name="connsiteX13" fmla="*/ 3544332 w 4399738"/>
                <a:gd name="connsiteY13" fmla="*/ 4478913 h 11884447"/>
                <a:gd name="connsiteX14" fmla="*/ 4045777 w 4399738"/>
                <a:gd name="connsiteY14" fmla="*/ 4626397 h 11884447"/>
                <a:gd name="connsiteX15" fmla="*/ 4399738 w 4399738"/>
                <a:gd name="connsiteY15" fmla="*/ 4596900 h 11884447"/>
                <a:gd name="connsiteX0" fmla="*/ 4321695 w 4399738"/>
                <a:gd name="connsiteY0" fmla="*/ 11884447 h 11884447"/>
                <a:gd name="connsiteX1" fmla="*/ 3131377 w 4399738"/>
                <a:gd name="connsiteY1" fmla="*/ 11853107 h 11884447"/>
                <a:gd name="connsiteX2" fmla="*/ 2246474 w 4399738"/>
                <a:gd name="connsiteY2" fmla="*/ 11705623 h 11884447"/>
                <a:gd name="connsiteX3" fmla="*/ 1361571 w 4399738"/>
                <a:gd name="connsiteY3" fmla="*/ 11344902 h 11884447"/>
                <a:gd name="connsiteX4" fmla="*/ 653648 w 4399738"/>
                <a:gd name="connsiteY4" fmla="*/ 10496255 h 11884447"/>
                <a:gd name="connsiteX5" fmla="*/ 240693 w 4399738"/>
                <a:gd name="connsiteY5" fmla="*/ 9552358 h 11884447"/>
                <a:gd name="connsiteX6" fmla="*/ 181700 w 4399738"/>
                <a:gd name="connsiteY6" fmla="*/ 2296152 h 11884447"/>
                <a:gd name="connsiteX7" fmla="*/ 2204687 w 4399738"/>
                <a:gd name="connsiteY7" fmla="*/ 54397 h 11884447"/>
                <a:gd name="connsiteX8" fmla="*/ 3613772 w 4399738"/>
                <a:gd name="connsiteY8" fmla="*/ 510368 h 11884447"/>
                <a:gd name="connsiteX9" fmla="*/ 3780306 w 4399738"/>
                <a:gd name="connsiteY9" fmla="*/ 1558733 h 11884447"/>
                <a:gd name="connsiteX10" fmla="*/ 3310201 w 4399738"/>
                <a:gd name="connsiteY10" fmla="*/ 3014521 h 11884447"/>
                <a:gd name="connsiteX11" fmla="*/ 3160874 w 4399738"/>
                <a:gd name="connsiteY11" fmla="*/ 3741494 h 11884447"/>
                <a:gd name="connsiteX12" fmla="*/ 3249364 w 4399738"/>
                <a:gd name="connsiteY12" fmla="*/ 4154449 h 11884447"/>
                <a:gd name="connsiteX13" fmla="*/ 3544332 w 4399738"/>
                <a:gd name="connsiteY13" fmla="*/ 4478913 h 11884447"/>
                <a:gd name="connsiteX14" fmla="*/ 4045777 w 4399738"/>
                <a:gd name="connsiteY14" fmla="*/ 4626397 h 11884447"/>
                <a:gd name="connsiteX15" fmla="*/ 4399738 w 4399738"/>
                <a:gd name="connsiteY15" fmla="*/ 4596900 h 11884447"/>
                <a:gd name="connsiteX0" fmla="*/ 4321695 w 4321695"/>
                <a:gd name="connsiteY0" fmla="*/ 11884447 h 11884447"/>
                <a:gd name="connsiteX1" fmla="*/ 3131377 w 4321695"/>
                <a:gd name="connsiteY1" fmla="*/ 11853107 h 11884447"/>
                <a:gd name="connsiteX2" fmla="*/ 2246474 w 4321695"/>
                <a:gd name="connsiteY2" fmla="*/ 11705623 h 11884447"/>
                <a:gd name="connsiteX3" fmla="*/ 1361571 w 4321695"/>
                <a:gd name="connsiteY3" fmla="*/ 11344902 h 11884447"/>
                <a:gd name="connsiteX4" fmla="*/ 653648 w 4321695"/>
                <a:gd name="connsiteY4" fmla="*/ 10496255 h 11884447"/>
                <a:gd name="connsiteX5" fmla="*/ 240693 w 4321695"/>
                <a:gd name="connsiteY5" fmla="*/ 9552358 h 11884447"/>
                <a:gd name="connsiteX6" fmla="*/ 181700 w 4321695"/>
                <a:gd name="connsiteY6" fmla="*/ 2296152 h 11884447"/>
                <a:gd name="connsiteX7" fmla="*/ 2204687 w 4321695"/>
                <a:gd name="connsiteY7" fmla="*/ 54397 h 11884447"/>
                <a:gd name="connsiteX8" fmla="*/ 3613772 w 4321695"/>
                <a:gd name="connsiteY8" fmla="*/ 510368 h 11884447"/>
                <a:gd name="connsiteX9" fmla="*/ 3780306 w 4321695"/>
                <a:gd name="connsiteY9" fmla="*/ 1558733 h 11884447"/>
                <a:gd name="connsiteX10" fmla="*/ 3310201 w 4321695"/>
                <a:gd name="connsiteY10" fmla="*/ 3014521 h 11884447"/>
                <a:gd name="connsiteX11" fmla="*/ 3160874 w 4321695"/>
                <a:gd name="connsiteY11" fmla="*/ 3741494 h 11884447"/>
                <a:gd name="connsiteX12" fmla="*/ 3249364 w 4321695"/>
                <a:gd name="connsiteY12" fmla="*/ 4154449 h 11884447"/>
                <a:gd name="connsiteX13" fmla="*/ 3544332 w 4321695"/>
                <a:gd name="connsiteY13" fmla="*/ 4478913 h 11884447"/>
                <a:gd name="connsiteX14" fmla="*/ 4045777 w 4321695"/>
                <a:gd name="connsiteY14" fmla="*/ 4626397 h 11884447"/>
                <a:gd name="connsiteX15" fmla="*/ 4304488 w 4321695"/>
                <a:gd name="connsiteY15" fmla="*/ 4654050 h 1188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321695" h="11884447">
                  <a:moveTo>
                    <a:pt x="4321695" y="11884447"/>
                  </a:moveTo>
                  <a:cubicBezTo>
                    <a:pt x="3891533" y="11859866"/>
                    <a:pt x="3477247" y="11882911"/>
                    <a:pt x="3131377" y="11853107"/>
                  </a:cubicBezTo>
                  <a:cubicBezTo>
                    <a:pt x="2785507" y="11823303"/>
                    <a:pt x="2541442" y="11790324"/>
                    <a:pt x="2246474" y="11705623"/>
                  </a:cubicBezTo>
                  <a:cubicBezTo>
                    <a:pt x="1951506" y="11620922"/>
                    <a:pt x="1627042" y="11546463"/>
                    <a:pt x="1361571" y="11344902"/>
                  </a:cubicBezTo>
                  <a:cubicBezTo>
                    <a:pt x="1096100" y="11143341"/>
                    <a:pt x="840461" y="10795012"/>
                    <a:pt x="653648" y="10496255"/>
                  </a:cubicBezTo>
                  <a:cubicBezTo>
                    <a:pt x="466835" y="10197498"/>
                    <a:pt x="452701" y="10195142"/>
                    <a:pt x="240693" y="9552358"/>
                  </a:cubicBezTo>
                  <a:cubicBezTo>
                    <a:pt x="28685" y="8909574"/>
                    <a:pt x="-145632" y="3879145"/>
                    <a:pt x="181700" y="2296152"/>
                  </a:cubicBezTo>
                  <a:cubicBezTo>
                    <a:pt x="509032" y="713159"/>
                    <a:pt x="1575525" y="237728"/>
                    <a:pt x="2204687" y="54397"/>
                  </a:cubicBezTo>
                  <a:cubicBezTo>
                    <a:pt x="2833849" y="-128934"/>
                    <a:pt x="3389269" y="183445"/>
                    <a:pt x="3613772" y="510368"/>
                  </a:cubicBezTo>
                  <a:cubicBezTo>
                    <a:pt x="3838275" y="837291"/>
                    <a:pt x="3830901" y="1141374"/>
                    <a:pt x="3780306" y="1558733"/>
                  </a:cubicBezTo>
                  <a:cubicBezTo>
                    <a:pt x="3729711" y="1976092"/>
                    <a:pt x="3413440" y="2650727"/>
                    <a:pt x="3310201" y="3014521"/>
                  </a:cubicBezTo>
                  <a:cubicBezTo>
                    <a:pt x="3206962" y="3378314"/>
                    <a:pt x="3171013" y="3551506"/>
                    <a:pt x="3160874" y="3741494"/>
                  </a:cubicBezTo>
                  <a:cubicBezTo>
                    <a:pt x="3150735" y="3931482"/>
                    <a:pt x="3185454" y="4031546"/>
                    <a:pt x="3249364" y="4154449"/>
                  </a:cubicBezTo>
                  <a:cubicBezTo>
                    <a:pt x="3313274" y="4277352"/>
                    <a:pt x="3411596" y="4400255"/>
                    <a:pt x="3544332" y="4478913"/>
                  </a:cubicBezTo>
                  <a:cubicBezTo>
                    <a:pt x="3677067" y="4557571"/>
                    <a:pt x="3919084" y="4597208"/>
                    <a:pt x="4045777" y="4626397"/>
                  </a:cubicBezTo>
                  <a:cubicBezTo>
                    <a:pt x="4172470" y="4655587"/>
                    <a:pt x="4198791" y="4678630"/>
                    <a:pt x="4304488" y="4654050"/>
                  </a:cubicBez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FF4B4F1-C02A-489C-B497-CAAD5CF0B057}"/>
              </a:ext>
            </a:extLst>
          </p:cNvPr>
          <p:cNvGrpSpPr/>
          <p:nvPr/>
        </p:nvGrpSpPr>
        <p:grpSpPr>
          <a:xfrm>
            <a:off x="20741564" y="21433312"/>
            <a:ext cx="9797036" cy="9526895"/>
            <a:chOff x="21292515" y="21517215"/>
            <a:chExt cx="9797036" cy="9526895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C0548C73-A98D-498A-B0C1-279FA022C059}"/>
                </a:ext>
              </a:extLst>
            </p:cNvPr>
            <p:cNvGrpSpPr/>
            <p:nvPr/>
          </p:nvGrpSpPr>
          <p:grpSpPr>
            <a:xfrm>
              <a:off x="21292515" y="21517215"/>
              <a:ext cx="9797036" cy="4794053"/>
              <a:chOff x="21002547" y="20334441"/>
              <a:chExt cx="9797036" cy="4794053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15F6BE34-8EE0-4977-9B55-DFF455787E72}"/>
                  </a:ext>
                </a:extLst>
              </p:cNvPr>
              <p:cNvSpPr/>
              <p:nvPr/>
            </p:nvSpPr>
            <p:spPr>
              <a:xfrm>
                <a:off x="21002547" y="20334441"/>
                <a:ext cx="4914251" cy="4794053"/>
              </a:xfrm>
              <a:prstGeom prst="rect">
                <a:avLst/>
              </a:prstGeom>
              <a:solidFill>
                <a:schemeClr val="bg1"/>
              </a:solidFill>
              <a:ln w="1270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5440ADB2-1E6C-416C-B672-F7AB61844B36}"/>
                  </a:ext>
                </a:extLst>
              </p:cNvPr>
              <p:cNvSpPr/>
              <p:nvPr/>
            </p:nvSpPr>
            <p:spPr>
              <a:xfrm>
                <a:off x="25885332" y="20334441"/>
                <a:ext cx="4914251" cy="4794053"/>
              </a:xfrm>
              <a:prstGeom prst="rect">
                <a:avLst/>
              </a:prstGeom>
              <a:solidFill>
                <a:schemeClr val="bg1"/>
              </a:solidFill>
              <a:ln w="1270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676F77CF-4A68-432D-8883-20B62C3FB645}"/>
                </a:ext>
              </a:extLst>
            </p:cNvPr>
            <p:cNvGrpSpPr/>
            <p:nvPr/>
          </p:nvGrpSpPr>
          <p:grpSpPr>
            <a:xfrm>
              <a:off x="21292515" y="26250057"/>
              <a:ext cx="9797036" cy="4794053"/>
              <a:chOff x="21002547" y="20334441"/>
              <a:chExt cx="9797036" cy="4794053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FC42F01-ABA9-4B56-A599-D3167FC6A8C5}"/>
                  </a:ext>
                </a:extLst>
              </p:cNvPr>
              <p:cNvSpPr/>
              <p:nvPr/>
            </p:nvSpPr>
            <p:spPr>
              <a:xfrm>
                <a:off x="21002547" y="20334441"/>
                <a:ext cx="4914251" cy="4794053"/>
              </a:xfrm>
              <a:prstGeom prst="rect">
                <a:avLst/>
              </a:prstGeom>
              <a:solidFill>
                <a:schemeClr val="bg1"/>
              </a:solidFill>
              <a:ln w="1270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6485ED3-EABA-4022-AAD1-91B3FBC52CED}"/>
                  </a:ext>
                </a:extLst>
              </p:cNvPr>
              <p:cNvSpPr/>
              <p:nvPr/>
            </p:nvSpPr>
            <p:spPr>
              <a:xfrm>
                <a:off x="25885332" y="20334441"/>
                <a:ext cx="4914251" cy="4794053"/>
              </a:xfrm>
              <a:prstGeom prst="rect">
                <a:avLst/>
              </a:prstGeom>
              <a:solidFill>
                <a:schemeClr val="bg1"/>
              </a:solidFill>
              <a:ln w="1270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1BB4FDF6-AE45-4C64-A82E-F602499683CF}"/>
              </a:ext>
            </a:extLst>
          </p:cNvPr>
          <p:cNvSpPr txBox="1"/>
          <p:nvPr/>
        </p:nvSpPr>
        <p:spPr>
          <a:xfrm>
            <a:off x="7679424" y="407845"/>
            <a:ext cx="18325851" cy="1446550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sz="8800" b="1" dirty="0">
                <a:ln>
                  <a:solidFill>
                    <a:srgbClr val="33CC33"/>
                  </a:solidFill>
                </a:ln>
                <a:solidFill>
                  <a:srgbClr val="33CC33"/>
                </a:solidFill>
              </a:rPr>
              <a:t>B A B Y   L A Y E T T E    6 – 12    M O </a:t>
            </a:r>
            <a:r>
              <a:rPr lang="en-US" dirty="0"/>
              <a:t>. </a:t>
            </a:r>
            <a:r>
              <a:rPr lang="en-US" b="1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- C</a:t>
            </a:r>
            <a:endParaRPr lang="en-US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CC902B8-8BC9-4E58-910E-56290877C041}"/>
              </a:ext>
            </a:extLst>
          </p:cNvPr>
          <p:cNvSpPr txBox="1"/>
          <p:nvPr/>
        </p:nvSpPr>
        <p:spPr>
          <a:xfrm>
            <a:off x="4057316" y="10306998"/>
            <a:ext cx="79459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LOUNGE PANTS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EBFFFC5-865C-4690-8E23-5259A535F801}"/>
              </a:ext>
            </a:extLst>
          </p:cNvPr>
          <p:cNvSpPr txBox="1"/>
          <p:nvPr/>
        </p:nvSpPr>
        <p:spPr>
          <a:xfrm>
            <a:off x="19464777" y="10306998"/>
            <a:ext cx="79459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LOUNGE PANTS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5ABC99B-63AE-42E2-8F77-FFD36EA8AE0C}"/>
              </a:ext>
            </a:extLst>
          </p:cNvPr>
          <p:cNvSpPr txBox="1"/>
          <p:nvPr/>
        </p:nvSpPr>
        <p:spPr>
          <a:xfrm>
            <a:off x="4461732" y="26227365"/>
            <a:ext cx="18357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BIB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E3C7897-B76B-4C78-9F1E-5CF2A29E3FED}"/>
              </a:ext>
            </a:extLst>
          </p:cNvPr>
          <p:cNvSpPr txBox="1"/>
          <p:nvPr/>
        </p:nvSpPr>
        <p:spPr>
          <a:xfrm>
            <a:off x="34102043" y="8749061"/>
            <a:ext cx="41520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BURPEE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D7EA969-00B8-47B2-ABB6-EDA8ADC93878}"/>
              </a:ext>
            </a:extLst>
          </p:cNvPr>
          <p:cNvSpPr txBox="1"/>
          <p:nvPr/>
        </p:nvSpPr>
        <p:spPr>
          <a:xfrm>
            <a:off x="43063792" y="7518244"/>
            <a:ext cx="38615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BEANIE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10D7040-ABD7-4165-B4F7-0680E59A7DE5}"/>
              </a:ext>
            </a:extLst>
          </p:cNvPr>
          <p:cNvSpPr txBox="1"/>
          <p:nvPr/>
        </p:nvSpPr>
        <p:spPr>
          <a:xfrm>
            <a:off x="22311945" y="23061111"/>
            <a:ext cx="71565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CRINKLE TOYS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BF051C0-AFD6-4B3B-9557-A8EB463978D8}"/>
              </a:ext>
            </a:extLst>
          </p:cNvPr>
          <p:cNvSpPr txBox="1"/>
          <p:nvPr/>
        </p:nvSpPr>
        <p:spPr>
          <a:xfrm>
            <a:off x="14687130" y="26318700"/>
            <a:ext cx="18357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BIB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FA178FD-B12F-4B25-A322-39692897DD05}"/>
              </a:ext>
            </a:extLst>
          </p:cNvPr>
          <p:cNvSpPr txBox="1"/>
          <p:nvPr/>
        </p:nvSpPr>
        <p:spPr>
          <a:xfrm>
            <a:off x="33896010" y="24035129"/>
            <a:ext cx="41520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BURPEE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5E75650-CF09-47F1-A74C-CCDF8CAA990B}"/>
              </a:ext>
            </a:extLst>
          </p:cNvPr>
          <p:cNvSpPr txBox="1"/>
          <p:nvPr/>
        </p:nvSpPr>
        <p:spPr>
          <a:xfrm>
            <a:off x="43077561" y="23715578"/>
            <a:ext cx="38615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BEANIE</a:t>
            </a:r>
          </a:p>
        </p:txBody>
      </p:sp>
    </p:spTree>
    <p:extLst>
      <p:ext uri="{BB962C8B-B14F-4D97-AF65-F5344CB8AC3E}">
        <p14:creationId xmlns:p14="http://schemas.microsoft.com/office/powerpoint/2010/main" val="103867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E4CE1B7-8D3D-4FF2-A7E5-71506A53D59C}"/>
              </a:ext>
            </a:extLst>
          </p:cNvPr>
          <p:cNvGrpSpPr/>
          <p:nvPr/>
        </p:nvGrpSpPr>
        <p:grpSpPr>
          <a:xfrm>
            <a:off x="255374" y="1810215"/>
            <a:ext cx="15492340" cy="16917367"/>
            <a:chOff x="10758560" y="10705795"/>
            <a:chExt cx="15492340" cy="1691736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677FAAA8-91D9-4B54-A0C3-4159CF9FC068}"/>
                </a:ext>
              </a:extLst>
            </p:cNvPr>
            <p:cNvSpPr/>
            <p:nvPr/>
          </p:nvSpPr>
          <p:spPr>
            <a:xfrm>
              <a:off x="10758560" y="10705795"/>
              <a:ext cx="3005566" cy="8929742"/>
            </a:xfrm>
            <a:custGeom>
              <a:avLst/>
              <a:gdLst>
                <a:gd name="connsiteX0" fmla="*/ 0 w 2887579"/>
                <a:gd name="connsiteY0" fmla="*/ 8566484 h 8566484"/>
                <a:gd name="connsiteX1" fmla="*/ 1299411 w 2887579"/>
                <a:gd name="connsiteY1" fmla="*/ 7892715 h 8566484"/>
                <a:gd name="connsiteX2" fmla="*/ 2261937 w 2887579"/>
                <a:gd name="connsiteY2" fmla="*/ 5101389 h 8566484"/>
                <a:gd name="connsiteX3" fmla="*/ 2887579 w 2887579"/>
                <a:gd name="connsiteY3" fmla="*/ 0 h 8566484"/>
                <a:gd name="connsiteX0" fmla="*/ 0 w 3005566"/>
                <a:gd name="connsiteY0" fmla="*/ 8566484 h 8566484"/>
                <a:gd name="connsiteX1" fmla="*/ 1417398 w 3005566"/>
                <a:gd name="connsiteY1" fmla="*/ 7892715 h 8566484"/>
                <a:gd name="connsiteX2" fmla="*/ 2379924 w 3005566"/>
                <a:gd name="connsiteY2" fmla="*/ 5101389 h 8566484"/>
                <a:gd name="connsiteX3" fmla="*/ 3005566 w 3005566"/>
                <a:gd name="connsiteY3" fmla="*/ 0 h 856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5566" h="8566484">
                  <a:moveTo>
                    <a:pt x="0" y="8566484"/>
                  </a:moveTo>
                  <a:cubicBezTo>
                    <a:pt x="461211" y="8518357"/>
                    <a:pt x="1020744" y="8470231"/>
                    <a:pt x="1417398" y="7892715"/>
                  </a:cubicBezTo>
                  <a:cubicBezTo>
                    <a:pt x="1814052" y="7315199"/>
                    <a:pt x="2115229" y="6416841"/>
                    <a:pt x="2379924" y="5101389"/>
                  </a:cubicBezTo>
                  <a:cubicBezTo>
                    <a:pt x="2644619" y="3785937"/>
                    <a:pt x="2825092" y="1892968"/>
                    <a:pt x="3005566" y="0"/>
                  </a:cubicBez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6018DC50-17C6-41EF-AF7C-2B2A27B2B56E}"/>
                </a:ext>
              </a:extLst>
            </p:cNvPr>
            <p:cNvSpPr/>
            <p:nvPr/>
          </p:nvSpPr>
          <p:spPr>
            <a:xfrm>
              <a:off x="13764126" y="10729177"/>
              <a:ext cx="10677024" cy="1253273"/>
            </a:xfrm>
            <a:custGeom>
              <a:avLst/>
              <a:gdLst>
                <a:gd name="connsiteX0" fmla="*/ 0 w 10629900"/>
                <a:gd name="connsiteY0" fmla="*/ 0 h 1162050"/>
                <a:gd name="connsiteX1" fmla="*/ 1543050 w 10629900"/>
                <a:gd name="connsiteY1" fmla="*/ 438150 h 1162050"/>
                <a:gd name="connsiteX2" fmla="*/ 3848100 w 10629900"/>
                <a:gd name="connsiteY2" fmla="*/ 876300 h 1162050"/>
                <a:gd name="connsiteX3" fmla="*/ 5905500 w 10629900"/>
                <a:gd name="connsiteY3" fmla="*/ 1028700 h 1162050"/>
                <a:gd name="connsiteX4" fmla="*/ 8362950 w 10629900"/>
                <a:gd name="connsiteY4" fmla="*/ 1104900 h 1162050"/>
                <a:gd name="connsiteX5" fmla="*/ 10629900 w 10629900"/>
                <a:gd name="connsiteY5" fmla="*/ 116205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29900" h="1162050">
                  <a:moveTo>
                    <a:pt x="0" y="0"/>
                  </a:moveTo>
                  <a:cubicBezTo>
                    <a:pt x="450850" y="146050"/>
                    <a:pt x="901700" y="292100"/>
                    <a:pt x="1543050" y="438150"/>
                  </a:cubicBezTo>
                  <a:cubicBezTo>
                    <a:pt x="2184400" y="584200"/>
                    <a:pt x="3121025" y="777875"/>
                    <a:pt x="3848100" y="876300"/>
                  </a:cubicBezTo>
                  <a:cubicBezTo>
                    <a:pt x="4575175" y="974725"/>
                    <a:pt x="5153025" y="990600"/>
                    <a:pt x="5905500" y="1028700"/>
                  </a:cubicBezTo>
                  <a:cubicBezTo>
                    <a:pt x="6657975" y="1066800"/>
                    <a:pt x="8362950" y="1104900"/>
                    <a:pt x="8362950" y="1104900"/>
                  </a:cubicBezTo>
                  <a:lnTo>
                    <a:pt x="10629900" y="1162050"/>
                  </a:ln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CE49D3E-C4B3-4641-98B7-B0A3BA42C82A}"/>
                </a:ext>
              </a:extLst>
            </p:cNvPr>
            <p:cNvSpPr/>
            <p:nvPr/>
          </p:nvSpPr>
          <p:spPr>
            <a:xfrm>
              <a:off x="24411102" y="11944350"/>
              <a:ext cx="1801698" cy="7200900"/>
            </a:xfrm>
            <a:custGeom>
              <a:avLst/>
              <a:gdLst>
                <a:gd name="connsiteX0" fmla="*/ 10998 w 1801698"/>
                <a:gd name="connsiteY0" fmla="*/ 0 h 7200900"/>
                <a:gd name="connsiteX1" fmla="*/ 10998 w 1801698"/>
                <a:gd name="connsiteY1" fmla="*/ 3390900 h 7200900"/>
                <a:gd name="connsiteX2" fmla="*/ 125298 w 1801698"/>
                <a:gd name="connsiteY2" fmla="*/ 5200650 h 7200900"/>
                <a:gd name="connsiteX3" fmla="*/ 468198 w 1801698"/>
                <a:gd name="connsiteY3" fmla="*/ 6515100 h 7200900"/>
                <a:gd name="connsiteX4" fmla="*/ 1115898 w 1801698"/>
                <a:gd name="connsiteY4" fmla="*/ 7048500 h 7200900"/>
                <a:gd name="connsiteX5" fmla="*/ 1801698 w 1801698"/>
                <a:gd name="connsiteY5" fmla="*/ 7200900 h 7200900"/>
                <a:gd name="connsiteX6" fmla="*/ 1801698 w 1801698"/>
                <a:gd name="connsiteY6" fmla="*/ 7200900 h 7200900"/>
                <a:gd name="connsiteX7" fmla="*/ 1801698 w 1801698"/>
                <a:gd name="connsiteY7" fmla="*/ 7200900 h 720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1698" h="7200900">
                  <a:moveTo>
                    <a:pt x="10998" y="0"/>
                  </a:moveTo>
                  <a:cubicBezTo>
                    <a:pt x="1473" y="1262062"/>
                    <a:pt x="-8052" y="2524125"/>
                    <a:pt x="10998" y="3390900"/>
                  </a:cubicBezTo>
                  <a:cubicBezTo>
                    <a:pt x="30048" y="4257675"/>
                    <a:pt x="49098" y="4679950"/>
                    <a:pt x="125298" y="5200650"/>
                  </a:cubicBezTo>
                  <a:cubicBezTo>
                    <a:pt x="201498" y="5721350"/>
                    <a:pt x="303098" y="6207125"/>
                    <a:pt x="468198" y="6515100"/>
                  </a:cubicBezTo>
                  <a:cubicBezTo>
                    <a:pt x="633298" y="6823075"/>
                    <a:pt x="893648" y="6934200"/>
                    <a:pt x="1115898" y="7048500"/>
                  </a:cubicBezTo>
                  <a:cubicBezTo>
                    <a:pt x="1338148" y="7162800"/>
                    <a:pt x="1801698" y="7200900"/>
                    <a:pt x="1801698" y="7200900"/>
                  </a:cubicBezTo>
                  <a:lnTo>
                    <a:pt x="1801698" y="7200900"/>
                  </a:lnTo>
                  <a:lnTo>
                    <a:pt x="1801698" y="7200900"/>
                  </a:ln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BE8AEF0-4BB3-4E54-9A64-1486BA4ACFB4}"/>
                </a:ext>
              </a:extLst>
            </p:cNvPr>
            <p:cNvSpPr/>
            <p:nvPr/>
          </p:nvSpPr>
          <p:spPr>
            <a:xfrm>
              <a:off x="12725399" y="27527279"/>
              <a:ext cx="11978269" cy="95883"/>
            </a:xfrm>
            <a:custGeom>
              <a:avLst/>
              <a:gdLst>
                <a:gd name="connsiteX0" fmla="*/ 0 w 11830050"/>
                <a:gd name="connsiteY0" fmla="*/ 38100 h 38100"/>
                <a:gd name="connsiteX1" fmla="*/ 11830050 w 11830050"/>
                <a:gd name="connsiteY1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30050" h="38100">
                  <a:moveTo>
                    <a:pt x="0" y="38100"/>
                  </a:moveTo>
                  <a:lnTo>
                    <a:pt x="11830050" y="0"/>
                  </a:ln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1BE541B-D174-4061-B13F-9D3642194DAF}"/>
                </a:ext>
              </a:extLst>
            </p:cNvPr>
            <p:cNvSpPr/>
            <p:nvPr/>
          </p:nvSpPr>
          <p:spPr>
            <a:xfrm>
              <a:off x="10801350" y="19678650"/>
              <a:ext cx="1924050" cy="7944512"/>
            </a:xfrm>
            <a:custGeom>
              <a:avLst/>
              <a:gdLst>
                <a:gd name="connsiteX0" fmla="*/ 0 w 1924050"/>
                <a:gd name="connsiteY0" fmla="*/ 0 h 7772400"/>
                <a:gd name="connsiteX1" fmla="*/ 704850 w 1924050"/>
                <a:gd name="connsiteY1" fmla="*/ 1485900 h 7772400"/>
                <a:gd name="connsiteX2" fmla="*/ 1333500 w 1924050"/>
                <a:gd name="connsiteY2" fmla="*/ 3695700 h 7772400"/>
                <a:gd name="connsiteX3" fmla="*/ 1695450 w 1924050"/>
                <a:gd name="connsiteY3" fmla="*/ 5905500 h 7772400"/>
                <a:gd name="connsiteX4" fmla="*/ 1924050 w 1924050"/>
                <a:gd name="connsiteY4" fmla="*/ 7772400 h 7772400"/>
                <a:gd name="connsiteX5" fmla="*/ 1924050 w 1924050"/>
                <a:gd name="connsiteY5" fmla="*/ 7772400 h 777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4050" h="7772400">
                  <a:moveTo>
                    <a:pt x="0" y="0"/>
                  </a:moveTo>
                  <a:cubicBezTo>
                    <a:pt x="241300" y="434975"/>
                    <a:pt x="482600" y="869950"/>
                    <a:pt x="704850" y="1485900"/>
                  </a:cubicBezTo>
                  <a:cubicBezTo>
                    <a:pt x="927100" y="2101850"/>
                    <a:pt x="1168400" y="2959100"/>
                    <a:pt x="1333500" y="3695700"/>
                  </a:cubicBezTo>
                  <a:cubicBezTo>
                    <a:pt x="1498600" y="4432300"/>
                    <a:pt x="1597025" y="5226050"/>
                    <a:pt x="1695450" y="5905500"/>
                  </a:cubicBezTo>
                  <a:cubicBezTo>
                    <a:pt x="1793875" y="6584950"/>
                    <a:pt x="1924050" y="7772400"/>
                    <a:pt x="1924050" y="7772400"/>
                  </a:cubicBezTo>
                  <a:lnTo>
                    <a:pt x="1924050" y="7772400"/>
                  </a:ln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1C512CE-CA82-4606-A0E8-5DA944BFE418}"/>
                </a:ext>
              </a:extLst>
            </p:cNvPr>
            <p:cNvSpPr/>
            <p:nvPr/>
          </p:nvSpPr>
          <p:spPr>
            <a:xfrm>
              <a:off x="24607533" y="19183349"/>
              <a:ext cx="1643367" cy="8343929"/>
            </a:xfrm>
            <a:custGeom>
              <a:avLst/>
              <a:gdLst>
                <a:gd name="connsiteX0" fmla="*/ 1643367 w 1643367"/>
                <a:gd name="connsiteY0" fmla="*/ 0 h 8248650"/>
                <a:gd name="connsiteX1" fmla="*/ 1129017 w 1643367"/>
                <a:gd name="connsiteY1" fmla="*/ 762000 h 8248650"/>
                <a:gd name="connsiteX2" fmla="*/ 538467 w 1643367"/>
                <a:gd name="connsiteY2" fmla="*/ 2705100 h 8248650"/>
                <a:gd name="connsiteX3" fmla="*/ 176517 w 1643367"/>
                <a:gd name="connsiteY3" fmla="*/ 4629150 h 8248650"/>
                <a:gd name="connsiteX4" fmla="*/ 5067 w 1643367"/>
                <a:gd name="connsiteY4" fmla="*/ 7029450 h 8248650"/>
                <a:gd name="connsiteX5" fmla="*/ 62217 w 1643367"/>
                <a:gd name="connsiteY5" fmla="*/ 8248650 h 824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3367" h="8248650">
                  <a:moveTo>
                    <a:pt x="1643367" y="0"/>
                  </a:moveTo>
                  <a:cubicBezTo>
                    <a:pt x="1478267" y="155575"/>
                    <a:pt x="1313167" y="311150"/>
                    <a:pt x="1129017" y="762000"/>
                  </a:cubicBezTo>
                  <a:cubicBezTo>
                    <a:pt x="944867" y="1212850"/>
                    <a:pt x="697217" y="2060575"/>
                    <a:pt x="538467" y="2705100"/>
                  </a:cubicBezTo>
                  <a:cubicBezTo>
                    <a:pt x="379717" y="3349625"/>
                    <a:pt x="265417" y="3908425"/>
                    <a:pt x="176517" y="4629150"/>
                  </a:cubicBezTo>
                  <a:cubicBezTo>
                    <a:pt x="87617" y="5349875"/>
                    <a:pt x="24117" y="6426200"/>
                    <a:pt x="5067" y="7029450"/>
                  </a:cubicBezTo>
                  <a:cubicBezTo>
                    <a:pt x="-13983" y="7632700"/>
                    <a:pt x="24117" y="7940675"/>
                    <a:pt x="62217" y="8248650"/>
                  </a:cubicBez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1E6A67F-B63D-48BE-84C3-D8C833696079}"/>
              </a:ext>
            </a:extLst>
          </p:cNvPr>
          <p:cNvGrpSpPr/>
          <p:nvPr/>
        </p:nvGrpSpPr>
        <p:grpSpPr>
          <a:xfrm flipH="1">
            <a:off x="15811191" y="1829444"/>
            <a:ext cx="15492340" cy="16917367"/>
            <a:chOff x="10758560" y="10705795"/>
            <a:chExt cx="15492340" cy="16917367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3B82A45-CE56-428D-8078-5AEE7BF965DC}"/>
                </a:ext>
              </a:extLst>
            </p:cNvPr>
            <p:cNvSpPr/>
            <p:nvPr/>
          </p:nvSpPr>
          <p:spPr>
            <a:xfrm>
              <a:off x="10758560" y="10705795"/>
              <a:ext cx="3005566" cy="8929742"/>
            </a:xfrm>
            <a:custGeom>
              <a:avLst/>
              <a:gdLst>
                <a:gd name="connsiteX0" fmla="*/ 0 w 2887579"/>
                <a:gd name="connsiteY0" fmla="*/ 8566484 h 8566484"/>
                <a:gd name="connsiteX1" fmla="*/ 1299411 w 2887579"/>
                <a:gd name="connsiteY1" fmla="*/ 7892715 h 8566484"/>
                <a:gd name="connsiteX2" fmla="*/ 2261937 w 2887579"/>
                <a:gd name="connsiteY2" fmla="*/ 5101389 h 8566484"/>
                <a:gd name="connsiteX3" fmla="*/ 2887579 w 2887579"/>
                <a:gd name="connsiteY3" fmla="*/ 0 h 8566484"/>
                <a:gd name="connsiteX0" fmla="*/ 0 w 3005566"/>
                <a:gd name="connsiteY0" fmla="*/ 8566484 h 8566484"/>
                <a:gd name="connsiteX1" fmla="*/ 1417398 w 3005566"/>
                <a:gd name="connsiteY1" fmla="*/ 7892715 h 8566484"/>
                <a:gd name="connsiteX2" fmla="*/ 2379924 w 3005566"/>
                <a:gd name="connsiteY2" fmla="*/ 5101389 h 8566484"/>
                <a:gd name="connsiteX3" fmla="*/ 3005566 w 3005566"/>
                <a:gd name="connsiteY3" fmla="*/ 0 h 8566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05566" h="8566484">
                  <a:moveTo>
                    <a:pt x="0" y="8566484"/>
                  </a:moveTo>
                  <a:cubicBezTo>
                    <a:pt x="461211" y="8518357"/>
                    <a:pt x="1020744" y="8470231"/>
                    <a:pt x="1417398" y="7892715"/>
                  </a:cubicBezTo>
                  <a:cubicBezTo>
                    <a:pt x="1814052" y="7315199"/>
                    <a:pt x="2115229" y="6416841"/>
                    <a:pt x="2379924" y="5101389"/>
                  </a:cubicBezTo>
                  <a:cubicBezTo>
                    <a:pt x="2644619" y="3785937"/>
                    <a:pt x="2825092" y="1892968"/>
                    <a:pt x="3005566" y="0"/>
                  </a:cubicBez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07FD8E5-89B6-4258-998A-752D67EBF690}"/>
                </a:ext>
              </a:extLst>
            </p:cNvPr>
            <p:cNvSpPr/>
            <p:nvPr/>
          </p:nvSpPr>
          <p:spPr>
            <a:xfrm>
              <a:off x="13764126" y="10729177"/>
              <a:ext cx="10677024" cy="1253273"/>
            </a:xfrm>
            <a:custGeom>
              <a:avLst/>
              <a:gdLst>
                <a:gd name="connsiteX0" fmla="*/ 0 w 10629900"/>
                <a:gd name="connsiteY0" fmla="*/ 0 h 1162050"/>
                <a:gd name="connsiteX1" fmla="*/ 1543050 w 10629900"/>
                <a:gd name="connsiteY1" fmla="*/ 438150 h 1162050"/>
                <a:gd name="connsiteX2" fmla="*/ 3848100 w 10629900"/>
                <a:gd name="connsiteY2" fmla="*/ 876300 h 1162050"/>
                <a:gd name="connsiteX3" fmla="*/ 5905500 w 10629900"/>
                <a:gd name="connsiteY3" fmla="*/ 1028700 h 1162050"/>
                <a:gd name="connsiteX4" fmla="*/ 8362950 w 10629900"/>
                <a:gd name="connsiteY4" fmla="*/ 1104900 h 1162050"/>
                <a:gd name="connsiteX5" fmla="*/ 10629900 w 10629900"/>
                <a:gd name="connsiteY5" fmla="*/ 1162050 h 116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29900" h="1162050">
                  <a:moveTo>
                    <a:pt x="0" y="0"/>
                  </a:moveTo>
                  <a:cubicBezTo>
                    <a:pt x="450850" y="146050"/>
                    <a:pt x="901700" y="292100"/>
                    <a:pt x="1543050" y="438150"/>
                  </a:cubicBezTo>
                  <a:cubicBezTo>
                    <a:pt x="2184400" y="584200"/>
                    <a:pt x="3121025" y="777875"/>
                    <a:pt x="3848100" y="876300"/>
                  </a:cubicBezTo>
                  <a:cubicBezTo>
                    <a:pt x="4575175" y="974725"/>
                    <a:pt x="5153025" y="990600"/>
                    <a:pt x="5905500" y="1028700"/>
                  </a:cubicBezTo>
                  <a:cubicBezTo>
                    <a:pt x="6657975" y="1066800"/>
                    <a:pt x="8362950" y="1104900"/>
                    <a:pt x="8362950" y="1104900"/>
                  </a:cubicBezTo>
                  <a:lnTo>
                    <a:pt x="10629900" y="1162050"/>
                  </a:ln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AE615AF-5A99-43E8-9CAB-B0FCF4094979}"/>
                </a:ext>
              </a:extLst>
            </p:cNvPr>
            <p:cNvSpPr/>
            <p:nvPr/>
          </p:nvSpPr>
          <p:spPr>
            <a:xfrm>
              <a:off x="24411102" y="11944350"/>
              <a:ext cx="1801698" cy="7200900"/>
            </a:xfrm>
            <a:custGeom>
              <a:avLst/>
              <a:gdLst>
                <a:gd name="connsiteX0" fmla="*/ 10998 w 1801698"/>
                <a:gd name="connsiteY0" fmla="*/ 0 h 7200900"/>
                <a:gd name="connsiteX1" fmla="*/ 10998 w 1801698"/>
                <a:gd name="connsiteY1" fmla="*/ 3390900 h 7200900"/>
                <a:gd name="connsiteX2" fmla="*/ 125298 w 1801698"/>
                <a:gd name="connsiteY2" fmla="*/ 5200650 h 7200900"/>
                <a:gd name="connsiteX3" fmla="*/ 468198 w 1801698"/>
                <a:gd name="connsiteY3" fmla="*/ 6515100 h 7200900"/>
                <a:gd name="connsiteX4" fmla="*/ 1115898 w 1801698"/>
                <a:gd name="connsiteY4" fmla="*/ 7048500 h 7200900"/>
                <a:gd name="connsiteX5" fmla="*/ 1801698 w 1801698"/>
                <a:gd name="connsiteY5" fmla="*/ 7200900 h 7200900"/>
                <a:gd name="connsiteX6" fmla="*/ 1801698 w 1801698"/>
                <a:gd name="connsiteY6" fmla="*/ 7200900 h 7200900"/>
                <a:gd name="connsiteX7" fmla="*/ 1801698 w 1801698"/>
                <a:gd name="connsiteY7" fmla="*/ 7200900 h 720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1698" h="7200900">
                  <a:moveTo>
                    <a:pt x="10998" y="0"/>
                  </a:moveTo>
                  <a:cubicBezTo>
                    <a:pt x="1473" y="1262062"/>
                    <a:pt x="-8052" y="2524125"/>
                    <a:pt x="10998" y="3390900"/>
                  </a:cubicBezTo>
                  <a:cubicBezTo>
                    <a:pt x="30048" y="4257675"/>
                    <a:pt x="49098" y="4679950"/>
                    <a:pt x="125298" y="5200650"/>
                  </a:cubicBezTo>
                  <a:cubicBezTo>
                    <a:pt x="201498" y="5721350"/>
                    <a:pt x="303098" y="6207125"/>
                    <a:pt x="468198" y="6515100"/>
                  </a:cubicBezTo>
                  <a:cubicBezTo>
                    <a:pt x="633298" y="6823075"/>
                    <a:pt x="893648" y="6934200"/>
                    <a:pt x="1115898" y="7048500"/>
                  </a:cubicBezTo>
                  <a:cubicBezTo>
                    <a:pt x="1338148" y="7162800"/>
                    <a:pt x="1801698" y="7200900"/>
                    <a:pt x="1801698" y="7200900"/>
                  </a:cubicBezTo>
                  <a:lnTo>
                    <a:pt x="1801698" y="7200900"/>
                  </a:lnTo>
                  <a:lnTo>
                    <a:pt x="1801698" y="7200900"/>
                  </a:ln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5FCE0ED-2AE4-4BF9-BAD5-09E3F5496303}"/>
                </a:ext>
              </a:extLst>
            </p:cNvPr>
            <p:cNvSpPr/>
            <p:nvPr/>
          </p:nvSpPr>
          <p:spPr>
            <a:xfrm>
              <a:off x="12725399" y="27527279"/>
              <a:ext cx="11978269" cy="95883"/>
            </a:xfrm>
            <a:custGeom>
              <a:avLst/>
              <a:gdLst>
                <a:gd name="connsiteX0" fmla="*/ 0 w 11830050"/>
                <a:gd name="connsiteY0" fmla="*/ 38100 h 38100"/>
                <a:gd name="connsiteX1" fmla="*/ 11830050 w 11830050"/>
                <a:gd name="connsiteY1" fmla="*/ 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830050" h="38100">
                  <a:moveTo>
                    <a:pt x="0" y="38100"/>
                  </a:moveTo>
                  <a:lnTo>
                    <a:pt x="11830050" y="0"/>
                  </a:ln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BC5804B-B0A5-49AD-9A1A-34F7DB63CD6D}"/>
                </a:ext>
              </a:extLst>
            </p:cNvPr>
            <p:cNvSpPr/>
            <p:nvPr/>
          </p:nvSpPr>
          <p:spPr>
            <a:xfrm>
              <a:off x="10801350" y="19678650"/>
              <a:ext cx="1924050" cy="7944512"/>
            </a:xfrm>
            <a:custGeom>
              <a:avLst/>
              <a:gdLst>
                <a:gd name="connsiteX0" fmla="*/ 0 w 1924050"/>
                <a:gd name="connsiteY0" fmla="*/ 0 h 7772400"/>
                <a:gd name="connsiteX1" fmla="*/ 704850 w 1924050"/>
                <a:gd name="connsiteY1" fmla="*/ 1485900 h 7772400"/>
                <a:gd name="connsiteX2" fmla="*/ 1333500 w 1924050"/>
                <a:gd name="connsiteY2" fmla="*/ 3695700 h 7772400"/>
                <a:gd name="connsiteX3" fmla="*/ 1695450 w 1924050"/>
                <a:gd name="connsiteY3" fmla="*/ 5905500 h 7772400"/>
                <a:gd name="connsiteX4" fmla="*/ 1924050 w 1924050"/>
                <a:gd name="connsiteY4" fmla="*/ 7772400 h 7772400"/>
                <a:gd name="connsiteX5" fmla="*/ 1924050 w 1924050"/>
                <a:gd name="connsiteY5" fmla="*/ 7772400 h 777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4050" h="7772400">
                  <a:moveTo>
                    <a:pt x="0" y="0"/>
                  </a:moveTo>
                  <a:cubicBezTo>
                    <a:pt x="241300" y="434975"/>
                    <a:pt x="482600" y="869950"/>
                    <a:pt x="704850" y="1485900"/>
                  </a:cubicBezTo>
                  <a:cubicBezTo>
                    <a:pt x="927100" y="2101850"/>
                    <a:pt x="1168400" y="2959100"/>
                    <a:pt x="1333500" y="3695700"/>
                  </a:cubicBezTo>
                  <a:cubicBezTo>
                    <a:pt x="1498600" y="4432300"/>
                    <a:pt x="1597025" y="5226050"/>
                    <a:pt x="1695450" y="5905500"/>
                  </a:cubicBezTo>
                  <a:cubicBezTo>
                    <a:pt x="1793875" y="6584950"/>
                    <a:pt x="1924050" y="7772400"/>
                    <a:pt x="1924050" y="7772400"/>
                  </a:cubicBezTo>
                  <a:lnTo>
                    <a:pt x="1924050" y="7772400"/>
                  </a:ln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5A3923C-5CB8-4638-9FC2-C40E375285AB}"/>
                </a:ext>
              </a:extLst>
            </p:cNvPr>
            <p:cNvSpPr/>
            <p:nvPr/>
          </p:nvSpPr>
          <p:spPr>
            <a:xfrm>
              <a:off x="24607533" y="19183349"/>
              <a:ext cx="1643367" cy="8343929"/>
            </a:xfrm>
            <a:custGeom>
              <a:avLst/>
              <a:gdLst>
                <a:gd name="connsiteX0" fmla="*/ 1643367 w 1643367"/>
                <a:gd name="connsiteY0" fmla="*/ 0 h 8248650"/>
                <a:gd name="connsiteX1" fmla="*/ 1129017 w 1643367"/>
                <a:gd name="connsiteY1" fmla="*/ 762000 h 8248650"/>
                <a:gd name="connsiteX2" fmla="*/ 538467 w 1643367"/>
                <a:gd name="connsiteY2" fmla="*/ 2705100 h 8248650"/>
                <a:gd name="connsiteX3" fmla="*/ 176517 w 1643367"/>
                <a:gd name="connsiteY3" fmla="*/ 4629150 h 8248650"/>
                <a:gd name="connsiteX4" fmla="*/ 5067 w 1643367"/>
                <a:gd name="connsiteY4" fmla="*/ 7029450 h 8248650"/>
                <a:gd name="connsiteX5" fmla="*/ 62217 w 1643367"/>
                <a:gd name="connsiteY5" fmla="*/ 8248650 h 824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3367" h="8248650">
                  <a:moveTo>
                    <a:pt x="1643367" y="0"/>
                  </a:moveTo>
                  <a:cubicBezTo>
                    <a:pt x="1478267" y="155575"/>
                    <a:pt x="1313167" y="311150"/>
                    <a:pt x="1129017" y="762000"/>
                  </a:cubicBezTo>
                  <a:cubicBezTo>
                    <a:pt x="944867" y="1212850"/>
                    <a:pt x="697217" y="2060575"/>
                    <a:pt x="538467" y="2705100"/>
                  </a:cubicBezTo>
                  <a:cubicBezTo>
                    <a:pt x="379717" y="3349625"/>
                    <a:pt x="265417" y="3908425"/>
                    <a:pt x="176517" y="4629150"/>
                  </a:cubicBezTo>
                  <a:cubicBezTo>
                    <a:pt x="87617" y="5349875"/>
                    <a:pt x="24117" y="6426200"/>
                    <a:pt x="5067" y="7029450"/>
                  </a:cubicBezTo>
                  <a:cubicBezTo>
                    <a:pt x="-13983" y="7632700"/>
                    <a:pt x="24117" y="7940675"/>
                    <a:pt x="62217" y="8248650"/>
                  </a:cubicBez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5C76831-A86A-4B89-AD7F-C3DA3182F943}"/>
              </a:ext>
            </a:extLst>
          </p:cNvPr>
          <p:cNvGrpSpPr/>
          <p:nvPr/>
        </p:nvGrpSpPr>
        <p:grpSpPr>
          <a:xfrm>
            <a:off x="31422230" y="1943826"/>
            <a:ext cx="9069975" cy="30036315"/>
            <a:chOff x="33099707" y="2487695"/>
            <a:chExt cx="9069975" cy="3003631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556EBE2-ADD5-4531-8078-80301FF86BF1}"/>
                </a:ext>
              </a:extLst>
            </p:cNvPr>
            <p:cNvSpPr/>
            <p:nvPr/>
          </p:nvSpPr>
          <p:spPr>
            <a:xfrm>
              <a:off x="33141373" y="2487695"/>
              <a:ext cx="9016328" cy="30036315"/>
            </a:xfrm>
            <a:prstGeom prst="rect">
              <a:avLst/>
            </a:pr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A85F749-F2AC-4E9C-A3BE-AEEF34342729}"/>
                </a:ext>
              </a:extLst>
            </p:cNvPr>
            <p:cNvCxnSpPr>
              <a:cxnSpLocks/>
            </p:cNvCxnSpPr>
            <p:nvPr/>
          </p:nvCxnSpPr>
          <p:spPr>
            <a:xfrm>
              <a:off x="33099707" y="17514113"/>
              <a:ext cx="9069975" cy="0"/>
            </a:xfrm>
            <a:prstGeom prst="line">
              <a:avLst/>
            </a:prstGeom>
            <a:ln w="1270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1ADCF7B-B3A5-4095-80B0-18B3BF6487CA}"/>
              </a:ext>
            </a:extLst>
          </p:cNvPr>
          <p:cNvGrpSpPr/>
          <p:nvPr/>
        </p:nvGrpSpPr>
        <p:grpSpPr>
          <a:xfrm>
            <a:off x="40878112" y="372676"/>
            <a:ext cx="8260468" cy="16028315"/>
            <a:chOff x="3600450" y="5257988"/>
            <a:chExt cx="8260468" cy="16028315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FD2DACAA-5461-4CD3-B4CF-5F0FF3F08A3E}"/>
                </a:ext>
              </a:extLst>
            </p:cNvPr>
            <p:cNvGrpSpPr/>
            <p:nvPr/>
          </p:nvGrpSpPr>
          <p:grpSpPr>
            <a:xfrm>
              <a:off x="3600450" y="5257988"/>
              <a:ext cx="8260468" cy="8057962"/>
              <a:chOff x="3600450" y="5257988"/>
              <a:chExt cx="8260468" cy="8057962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F3ABEF38-E834-4711-966B-C3F929B89056}"/>
                  </a:ext>
                </a:extLst>
              </p:cNvPr>
              <p:cNvGrpSpPr/>
              <p:nvPr/>
            </p:nvGrpSpPr>
            <p:grpSpPr>
              <a:xfrm>
                <a:off x="3600450" y="5314950"/>
                <a:ext cx="4130234" cy="8001000"/>
                <a:chOff x="3600450" y="5314950"/>
                <a:chExt cx="4130234" cy="8001000"/>
              </a:xfrm>
            </p:grpSpPr>
            <p:sp>
              <p:nvSpPr>
                <p:cNvPr id="32" name="Freeform: Shape 31">
                  <a:extLst>
                    <a:ext uri="{FF2B5EF4-FFF2-40B4-BE49-F238E27FC236}">
                      <a16:creationId xmlns:a16="http://schemas.microsoft.com/office/drawing/2014/main" id="{4F1222A3-3B1E-4596-95C2-DD5EB095527C}"/>
                    </a:ext>
                  </a:extLst>
                </p:cNvPr>
                <p:cNvSpPr/>
                <p:nvPr/>
              </p:nvSpPr>
              <p:spPr>
                <a:xfrm>
                  <a:off x="3600450" y="5314950"/>
                  <a:ext cx="2838450" cy="8001000"/>
                </a:xfrm>
                <a:custGeom>
                  <a:avLst/>
                  <a:gdLst>
                    <a:gd name="connsiteX0" fmla="*/ 2838450 w 2838450"/>
                    <a:gd name="connsiteY0" fmla="*/ 0 h 8001000"/>
                    <a:gd name="connsiteX1" fmla="*/ 1371600 w 2838450"/>
                    <a:gd name="connsiteY1" fmla="*/ 114300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1543050 w 2838450"/>
                    <a:gd name="connsiteY1" fmla="*/ 97155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2305050 w 2838450"/>
                    <a:gd name="connsiteY1" fmla="*/ 3619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  <a:gd name="connsiteX0" fmla="*/ 2838450 w 2838450"/>
                    <a:gd name="connsiteY0" fmla="*/ 0 h 8001000"/>
                    <a:gd name="connsiteX1" fmla="*/ 2286000 w 2838450"/>
                    <a:gd name="connsiteY1" fmla="*/ 3238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8450" h="8001000">
                      <a:moveTo>
                        <a:pt x="2838450" y="0"/>
                      </a:moveTo>
                      <a:cubicBezTo>
                        <a:pt x="2749550" y="60325"/>
                        <a:pt x="2501900" y="161925"/>
                        <a:pt x="2286000" y="323850"/>
                      </a:cubicBezTo>
                      <a:cubicBezTo>
                        <a:pt x="2070100" y="485775"/>
                        <a:pt x="1806575" y="676275"/>
                        <a:pt x="1543050" y="971550"/>
                      </a:cubicBezTo>
                      <a:cubicBezTo>
                        <a:pt x="1279525" y="1266825"/>
                        <a:pt x="927100" y="1666875"/>
                        <a:pt x="704850" y="2095500"/>
                      </a:cubicBezTo>
                      <a:cubicBezTo>
                        <a:pt x="482600" y="2524125"/>
                        <a:pt x="314325" y="3000375"/>
                        <a:pt x="209550" y="3543300"/>
                      </a:cubicBezTo>
                      <a:cubicBezTo>
                        <a:pt x="104775" y="4086225"/>
                        <a:pt x="111125" y="4610100"/>
                        <a:pt x="76200" y="5353050"/>
                      </a:cubicBezTo>
                      <a:cubicBezTo>
                        <a:pt x="41275" y="6096000"/>
                        <a:pt x="20637" y="7048500"/>
                        <a:pt x="0" y="80010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Freeform: Shape 32">
                  <a:extLst>
                    <a:ext uri="{FF2B5EF4-FFF2-40B4-BE49-F238E27FC236}">
                      <a16:creationId xmlns:a16="http://schemas.microsoft.com/office/drawing/2014/main" id="{263490EC-E56B-455C-B63C-7A6A0386A7B5}"/>
                    </a:ext>
                  </a:extLst>
                </p:cNvPr>
                <p:cNvSpPr/>
                <p:nvPr/>
              </p:nvSpPr>
              <p:spPr>
                <a:xfrm>
                  <a:off x="6397184" y="5314950"/>
                  <a:ext cx="1333500" cy="2514600"/>
                </a:xfrm>
                <a:custGeom>
                  <a:avLst/>
                  <a:gdLst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57200 w 1333500"/>
                    <a:gd name="connsiteY1" fmla="*/ 2857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66725 w 1333500"/>
                    <a:gd name="connsiteY1" fmla="*/ 26670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704850 w 1333500"/>
                    <a:gd name="connsiteY1" fmla="*/ 5524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581025 w 1333500"/>
                    <a:gd name="connsiteY1" fmla="*/ 466725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3500" h="2514600">
                      <a:moveTo>
                        <a:pt x="0" y="0"/>
                      </a:moveTo>
                      <a:cubicBezTo>
                        <a:pt x="146844" y="115094"/>
                        <a:pt x="415925" y="285750"/>
                        <a:pt x="581025" y="466725"/>
                      </a:cubicBezTo>
                      <a:cubicBezTo>
                        <a:pt x="682625" y="606425"/>
                        <a:pt x="865188" y="744538"/>
                        <a:pt x="990600" y="1085850"/>
                      </a:cubicBezTo>
                      <a:cubicBezTo>
                        <a:pt x="1116012" y="1427162"/>
                        <a:pt x="1241425" y="1989137"/>
                        <a:pt x="1333500" y="25146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D0CC6EBE-8560-43F4-A95C-295E8431F9C9}"/>
                  </a:ext>
                </a:extLst>
              </p:cNvPr>
              <p:cNvGrpSpPr/>
              <p:nvPr/>
            </p:nvGrpSpPr>
            <p:grpSpPr>
              <a:xfrm flipH="1">
                <a:off x="7730684" y="5257988"/>
                <a:ext cx="4130234" cy="8001000"/>
                <a:chOff x="3600450" y="5314950"/>
                <a:chExt cx="4130234" cy="8001000"/>
              </a:xfrm>
            </p:grpSpPr>
            <p:sp>
              <p:nvSpPr>
                <p:cNvPr id="30" name="Freeform: Shape 29">
                  <a:extLst>
                    <a:ext uri="{FF2B5EF4-FFF2-40B4-BE49-F238E27FC236}">
                      <a16:creationId xmlns:a16="http://schemas.microsoft.com/office/drawing/2014/main" id="{EAF9A11D-2064-4FAE-91A7-36635FAC5F32}"/>
                    </a:ext>
                  </a:extLst>
                </p:cNvPr>
                <p:cNvSpPr/>
                <p:nvPr/>
              </p:nvSpPr>
              <p:spPr>
                <a:xfrm>
                  <a:off x="3600450" y="5314950"/>
                  <a:ext cx="2838450" cy="8001000"/>
                </a:xfrm>
                <a:custGeom>
                  <a:avLst/>
                  <a:gdLst>
                    <a:gd name="connsiteX0" fmla="*/ 2838450 w 2838450"/>
                    <a:gd name="connsiteY0" fmla="*/ 0 h 8001000"/>
                    <a:gd name="connsiteX1" fmla="*/ 1371600 w 2838450"/>
                    <a:gd name="connsiteY1" fmla="*/ 114300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1543050 w 2838450"/>
                    <a:gd name="connsiteY1" fmla="*/ 97155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2305050 w 2838450"/>
                    <a:gd name="connsiteY1" fmla="*/ 3619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  <a:gd name="connsiteX0" fmla="*/ 2838450 w 2838450"/>
                    <a:gd name="connsiteY0" fmla="*/ 0 h 8001000"/>
                    <a:gd name="connsiteX1" fmla="*/ 2286000 w 2838450"/>
                    <a:gd name="connsiteY1" fmla="*/ 3238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8450" h="8001000">
                      <a:moveTo>
                        <a:pt x="2838450" y="0"/>
                      </a:moveTo>
                      <a:cubicBezTo>
                        <a:pt x="2749550" y="60325"/>
                        <a:pt x="2501900" y="161925"/>
                        <a:pt x="2286000" y="323850"/>
                      </a:cubicBezTo>
                      <a:cubicBezTo>
                        <a:pt x="2070100" y="485775"/>
                        <a:pt x="1806575" y="676275"/>
                        <a:pt x="1543050" y="971550"/>
                      </a:cubicBezTo>
                      <a:cubicBezTo>
                        <a:pt x="1279525" y="1266825"/>
                        <a:pt x="927100" y="1666875"/>
                        <a:pt x="704850" y="2095500"/>
                      </a:cubicBezTo>
                      <a:cubicBezTo>
                        <a:pt x="482600" y="2524125"/>
                        <a:pt x="314325" y="3000375"/>
                        <a:pt x="209550" y="3543300"/>
                      </a:cubicBezTo>
                      <a:cubicBezTo>
                        <a:pt x="104775" y="4086225"/>
                        <a:pt x="111125" y="4610100"/>
                        <a:pt x="76200" y="5353050"/>
                      </a:cubicBezTo>
                      <a:cubicBezTo>
                        <a:pt x="41275" y="6096000"/>
                        <a:pt x="20637" y="7048500"/>
                        <a:pt x="0" y="80010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Freeform: Shape 30">
                  <a:extLst>
                    <a:ext uri="{FF2B5EF4-FFF2-40B4-BE49-F238E27FC236}">
                      <a16:creationId xmlns:a16="http://schemas.microsoft.com/office/drawing/2014/main" id="{87E4052C-7145-455D-BC8A-36173DE786F6}"/>
                    </a:ext>
                  </a:extLst>
                </p:cNvPr>
                <p:cNvSpPr/>
                <p:nvPr/>
              </p:nvSpPr>
              <p:spPr>
                <a:xfrm>
                  <a:off x="6397184" y="5314950"/>
                  <a:ext cx="1333500" cy="2514600"/>
                </a:xfrm>
                <a:custGeom>
                  <a:avLst/>
                  <a:gdLst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57200 w 1333500"/>
                    <a:gd name="connsiteY1" fmla="*/ 2857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66725 w 1333500"/>
                    <a:gd name="connsiteY1" fmla="*/ 26670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704850 w 1333500"/>
                    <a:gd name="connsiteY1" fmla="*/ 5524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581025 w 1333500"/>
                    <a:gd name="connsiteY1" fmla="*/ 466725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3500" h="2514600">
                      <a:moveTo>
                        <a:pt x="0" y="0"/>
                      </a:moveTo>
                      <a:cubicBezTo>
                        <a:pt x="146844" y="115094"/>
                        <a:pt x="415925" y="285750"/>
                        <a:pt x="581025" y="466725"/>
                      </a:cubicBezTo>
                      <a:cubicBezTo>
                        <a:pt x="682625" y="606425"/>
                        <a:pt x="865188" y="744538"/>
                        <a:pt x="990600" y="1085850"/>
                      </a:cubicBezTo>
                      <a:cubicBezTo>
                        <a:pt x="1116012" y="1427162"/>
                        <a:pt x="1241425" y="1989137"/>
                        <a:pt x="1333500" y="25146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CF74088-A85B-459D-BB0F-6A66A8DC41B6}"/>
                </a:ext>
              </a:extLst>
            </p:cNvPr>
            <p:cNvGrpSpPr/>
            <p:nvPr/>
          </p:nvGrpSpPr>
          <p:grpSpPr>
            <a:xfrm flipV="1">
              <a:off x="3600450" y="13228341"/>
              <a:ext cx="8260468" cy="8057962"/>
              <a:chOff x="3600450" y="5257988"/>
              <a:chExt cx="8260468" cy="8057962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94C58DD1-A45F-40DC-8744-90EF7AF2943E}"/>
                  </a:ext>
                </a:extLst>
              </p:cNvPr>
              <p:cNvGrpSpPr/>
              <p:nvPr/>
            </p:nvGrpSpPr>
            <p:grpSpPr>
              <a:xfrm>
                <a:off x="3600450" y="5314950"/>
                <a:ext cx="4130234" cy="8001000"/>
                <a:chOff x="3600450" y="5314950"/>
                <a:chExt cx="4130234" cy="8001000"/>
              </a:xfrm>
            </p:grpSpPr>
            <p:sp>
              <p:nvSpPr>
                <p:cNvPr id="26" name="Freeform: Shape 25">
                  <a:extLst>
                    <a:ext uri="{FF2B5EF4-FFF2-40B4-BE49-F238E27FC236}">
                      <a16:creationId xmlns:a16="http://schemas.microsoft.com/office/drawing/2014/main" id="{DA3B9525-43DE-48D9-8D5F-CC3030F7CF04}"/>
                    </a:ext>
                  </a:extLst>
                </p:cNvPr>
                <p:cNvSpPr/>
                <p:nvPr/>
              </p:nvSpPr>
              <p:spPr>
                <a:xfrm>
                  <a:off x="3600450" y="5314950"/>
                  <a:ext cx="2838450" cy="8001000"/>
                </a:xfrm>
                <a:custGeom>
                  <a:avLst/>
                  <a:gdLst>
                    <a:gd name="connsiteX0" fmla="*/ 2838450 w 2838450"/>
                    <a:gd name="connsiteY0" fmla="*/ 0 h 8001000"/>
                    <a:gd name="connsiteX1" fmla="*/ 1371600 w 2838450"/>
                    <a:gd name="connsiteY1" fmla="*/ 114300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1543050 w 2838450"/>
                    <a:gd name="connsiteY1" fmla="*/ 97155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2305050 w 2838450"/>
                    <a:gd name="connsiteY1" fmla="*/ 3619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  <a:gd name="connsiteX0" fmla="*/ 2838450 w 2838450"/>
                    <a:gd name="connsiteY0" fmla="*/ 0 h 8001000"/>
                    <a:gd name="connsiteX1" fmla="*/ 2286000 w 2838450"/>
                    <a:gd name="connsiteY1" fmla="*/ 3238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8450" h="8001000">
                      <a:moveTo>
                        <a:pt x="2838450" y="0"/>
                      </a:moveTo>
                      <a:cubicBezTo>
                        <a:pt x="2749550" y="60325"/>
                        <a:pt x="2501900" y="161925"/>
                        <a:pt x="2286000" y="323850"/>
                      </a:cubicBezTo>
                      <a:cubicBezTo>
                        <a:pt x="2070100" y="485775"/>
                        <a:pt x="1806575" y="676275"/>
                        <a:pt x="1543050" y="971550"/>
                      </a:cubicBezTo>
                      <a:cubicBezTo>
                        <a:pt x="1279525" y="1266825"/>
                        <a:pt x="927100" y="1666875"/>
                        <a:pt x="704850" y="2095500"/>
                      </a:cubicBezTo>
                      <a:cubicBezTo>
                        <a:pt x="482600" y="2524125"/>
                        <a:pt x="314325" y="3000375"/>
                        <a:pt x="209550" y="3543300"/>
                      </a:cubicBezTo>
                      <a:cubicBezTo>
                        <a:pt x="104775" y="4086225"/>
                        <a:pt x="111125" y="4610100"/>
                        <a:pt x="76200" y="5353050"/>
                      </a:cubicBezTo>
                      <a:cubicBezTo>
                        <a:pt x="41275" y="6096000"/>
                        <a:pt x="20637" y="7048500"/>
                        <a:pt x="0" y="80010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Freeform: Shape 26">
                  <a:extLst>
                    <a:ext uri="{FF2B5EF4-FFF2-40B4-BE49-F238E27FC236}">
                      <a16:creationId xmlns:a16="http://schemas.microsoft.com/office/drawing/2014/main" id="{C8BE3FD1-5357-4214-AA7B-102B45A2C2C8}"/>
                    </a:ext>
                  </a:extLst>
                </p:cNvPr>
                <p:cNvSpPr/>
                <p:nvPr/>
              </p:nvSpPr>
              <p:spPr>
                <a:xfrm>
                  <a:off x="6397184" y="5314950"/>
                  <a:ext cx="1333500" cy="2514600"/>
                </a:xfrm>
                <a:custGeom>
                  <a:avLst/>
                  <a:gdLst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57200 w 1333500"/>
                    <a:gd name="connsiteY1" fmla="*/ 2857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66725 w 1333500"/>
                    <a:gd name="connsiteY1" fmla="*/ 26670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704850 w 1333500"/>
                    <a:gd name="connsiteY1" fmla="*/ 5524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581025 w 1333500"/>
                    <a:gd name="connsiteY1" fmla="*/ 466725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3500" h="2514600">
                      <a:moveTo>
                        <a:pt x="0" y="0"/>
                      </a:moveTo>
                      <a:cubicBezTo>
                        <a:pt x="146844" y="115094"/>
                        <a:pt x="415925" y="285750"/>
                        <a:pt x="581025" y="466725"/>
                      </a:cubicBezTo>
                      <a:cubicBezTo>
                        <a:pt x="682625" y="606425"/>
                        <a:pt x="865188" y="744538"/>
                        <a:pt x="990600" y="1085850"/>
                      </a:cubicBezTo>
                      <a:cubicBezTo>
                        <a:pt x="1116012" y="1427162"/>
                        <a:pt x="1241425" y="1989137"/>
                        <a:pt x="1333500" y="25146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B6743033-D509-4C09-AE9F-3F9F6D02908F}"/>
                  </a:ext>
                </a:extLst>
              </p:cNvPr>
              <p:cNvGrpSpPr/>
              <p:nvPr/>
            </p:nvGrpSpPr>
            <p:grpSpPr>
              <a:xfrm flipH="1">
                <a:off x="7730684" y="5257988"/>
                <a:ext cx="4130234" cy="8001000"/>
                <a:chOff x="3600450" y="5314950"/>
                <a:chExt cx="4130234" cy="8001000"/>
              </a:xfrm>
            </p:grpSpPr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AEBCD5F8-BA03-4C7E-AF42-0DDBBE0C17DF}"/>
                    </a:ext>
                  </a:extLst>
                </p:cNvPr>
                <p:cNvSpPr/>
                <p:nvPr/>
              </p:nvSpPr>
              <p:spPr>
                <a:xfrm>
                  <a:off x="3600450" y="5314950"/>
                  <a:ext cx="2838450" cy="8001000"/>
                </a:xfrm>
                <a:custGeom>
                  <a:avLst/>
                  <a:gdLst>
                    <a:gd name="connsiteX0" fmla="*/ 2838450 w 2838450"/>
                    <a:gd name="connsiteY0" fmla="*/ 0 h 8001000"/>
                    <a:gd name="connsiteX1" fmla="*/ 1371600 w 2838450"/>
                    <a:gd name="connsiteY1" fmla="*/ 114300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1543050 w 2838450"/>
                    <a:gd name="connsiteY1" fmla="*/ 97155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2305050 w 2838450"/>
                    <a:gd name="connsiteY1" fmla="*/ 3619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  <a:gd name="connsiteX0" fmla="*/ 2838450 w 2838450"/>
                    <a:gd name="connsiteY0" fmla="*/ 0 h 8001000"/>
                    <a:gd name="connsiteX1" fmla="*/ 2286000 w 2838450"/>
                    <a:gd name="connsiteY1" fmla="*/ 3238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8450" h="8001000">
                      <a:moveTo>
                        <a:pt x="2838450" y="0"/>
                      </a:moveTo>
                      <a:cubicBezTo>
                        <a:pt x="2749550" y="60325"/>
                        <a:pt x="2501900" y="161925"/>
                        <a:pt x="2286000" y="323850"/>
                      </a:cubicBezTo>
                      <a:cubicBezTo>
                        <a:pt x="2070100" y="485775"/>
                        <a:pt x="1806575" y="676275"/>
                        <a:pt x="1543050" y="971550"/>
                      </a:cubicBezTo>
                      <a:cubicBezTo>
                        <a:pt x="1279525" y="1266825"/>
                        <a:pt x="927100" y="1666875"/>
                        <a:pt x="704850" y="2095500"/>
                      </a:cubicBezTo>
                      <a:cubicBezTo>
                        <a:pt x="482600" y="2524125"/>
                        <a:pt x="314325" y="3000375"/>
                        <a:pt x="209550" y="3543300"/>
                      </a:cubicBezTo>
                      <a:cubicBezTo>
                        <a:pt x="104775" y="4086225"/>
                        <a:pt x="111125" y="4610100"/>
                        <a:pt x="76200" y="5353050"/>
                      </a:cubicBezTo>
                      <a:cubicBezTo>
                        <a:pt x="41275" y="6096000"/>
                        <a:pt x="20637" y="7048500"/>
                        <a:pt x="0" y="80010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10C0DCE9-9CFC-418A-AAB3-0B6F6FB2D64F}"/>
                    </a:ext>
                  </a:extLst>
                </p:cNvPr>
                <p:cNvSpPr/>
                <p:nvPr/>
              </p:nvSpPr>
              <p:spPr>
                <a:xfrm>
                  <a:off x="6397184" y="5314950"/>
                  <a:ext cx="1333500" cy="2514600"/>
                </a:xfrm>
                <a:custGeom>
                  <a:avLst/>
                  <a:gdLst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57200 w 1333500"/>
                    <a:gd name="connsiteY1" fmla="*/ 2857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66725 w 1333500"/>
                    <a:gd name="connsiteY1" fmla="*/ 26670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704850 w 1333500"/>
                    <a:gd name="connsiteY1" fmla="*/ 5524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581025 w 1333500"/>
                    <a:gd name="connsiteY1" fmla="*/ 466725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3500" h="2514600">
                      <a:moveTo>
                        <a:pt x="0" y="0"/>
                      </a:moveTo>
                      <a:cubicBezTo>
                        <a:pt x="146844" y="115094"/>
                        <a:pt x="415925" y="285750"/>
                        <a:pt x="581025" y="466725"/>
                      </a:cubicBezTo>
                      <a:cubicBezTo>
                        <a:pt x="682625" y="606425"/>
                        <a:pt x="865188" y="744538"/>
                        <a:pt x="990600" y="1085850"/>
                      </a:cubicBezTo>
                      <a:cubicBezTo>
                        <a:pt x="1116012" y="1427162"/>
                        <a:pt x="1241425" y="1989137"/>
                        <a:pt x="1333500" y="25146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AFCDB49-A551-49B2-8B56-3FF5A149490F}"/>
              </a:ext>
            </a:extLst>
          </p:cNvPr>
          <p:cNvGrpSpPr/>
          <p:nvPr/>
        </p:nvGrpSpPr>
        <p:grpSpPr>
          <a:xfrm>
            <a:off x="40878112" y="16587017"/>
            <a:ext cx="8260468" cy="16028315"/>
            <a:chOff x="3600450" y="5257988"/>
            <a:chExt cx="8260468" cy="16028315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19BCDD3D-3075-403B-A808-ECA5909E5CB5}"/>
                </a:ext>
              </a:extLst>
            </p:cNvPr>
            <p:cNvGrpSpPr/>
            <p:nvPr/>
          </p:nvGrpSpPr>
          <p:grpSpPr>
            <a:xfrm>
              <a:off x="3600450" y="5257988"/>
              <a:ext cx="8260468" cy="8057962"/>
              <a:chOff x="3600450" y="5257988"/>
              <a:chExt cx="8260468" cy="8057962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EC2B8CF9-318C-44B6-A6C0-324BCD68804A}"/>
                  </a:ext>
                </a:extLst>
              </p:cNvPr>
              <p:cNvGrpSpPr/>
              <p:nvPr/>
            </p:nvGrpSpPr>
            <p:grpSpPr>
              <a:xfrm>
                <a:off x="3600450" y="5314950"/>
                <a:ext cx="4130234" cy="8001000"/>
                <a:chOff x="3600450" y="5314950"/>
                <a:chExt cx="4130234" cy="8001000"/>
              </a:xfrm>
            </p:grpSpPr>
            <p:sp>
              <p:nvSpPr>
                <p:cNvPr id="47" name="Freeform: Shape 46">
                  <a:extLst>
                    <a:ext uri="{FF2B5EF4-FFF2-40B4-BE49-F238E27FC236}">
                      <a16:creationId xmlns:a16="http://schemas.microsoft.com/office/drawing/2014/main" id="{6EB784FF-19FC-4F90-A7BC-13524D2A5F5B}"/>
                    </a:ext>
                  </a:extLst>
                </p:cNvPr>
                <p:cNvSpPr/>
                <p:nvPr/>
              </p:nvSpPr>
              <p:spPr>
                <a:xfrm>
                  <a:off x="3600450" y="5314950"/>
                  <a:ext cx="2838450" cy="8001000"/>
                </a:xfrm>
                <a:custGeom>
                  <a:avLst/>
                  <a:gdLst>
                    <a:gd name="connsiteX0" fmla="*/ 2838450 w 2838450"/>
                    <a:gd name="connsiteY0" fmla="*/ 0 h 8001000"/>
                    <a:gd name="connsiteX1" fmla="*/ 1371600 w 2838450"/>
                    <a:gd name="connsiteY1" fmla="*/ 114300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1543050 w 2838450"/>
                    <a:gd name="connsiteY1" fmla="*/ 97155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2305050 w 2838450"/>
                    <a:gd name="connsiteY1" fmla="*/ 3619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  <a:gd name="connsiteX0" fmla="*/ 2838450 w 2838450"/>
                    <a:gd name="connsiteY0" fmla="*/ 0 h 8001000"/>
                    <a:gd name="connsiteX1" fmla="*/ 2286000 w 2838450"/>
                    <a:gd name="connsiteY1" fmla="*/ 3238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8450" h="8001000">
                      <a:moveTo>
                        <a:pt x="2838450" y="0"/>
                      </a:moveTo>
                      <a:cubicBezTo>
                        <a:pt x="2749550" y="60325"/>
                        <a:pt x="2501900" y="161925"/>
                        <a:pt x="2286000" y="323850"/>
                      </a:cubicBezTo>
                      <a:cubicBezTo>
                        <a:pt x="2070100" y="485775"/>
                        <a:pt x="1806575" y="676275"/>
                        <a:pt x="1543050" y="971550"/>
                      </a:cubicBezTo>
                      <a:cubicBezTo>
                        <a:pt x="1279525" y="1266825"/>
                        <a:pt x="927100" y="1666875"/>
                        <a:pt x="704850" y="2095500"/>
                      </a:cubicBezTo>
                      <a:cubicBezTo>
                        <a:pt x="482600" y="2524125"/>
                        <a:pt x="314325" y="3000375"/>
                        <a:pt x="209550" y="3543300"/>
                      </a:cubicBezTo>
                      <a:cubicBezTo>
                        <a:pt x="104775" y="4086225"/>
                        <a:pt x="111125" y="4610100"/>
                        <a:pt x="76200" y="5353050"/>
                      </a:cubicBezTo>
                      <a:cubicBezTo>
                        <a:pt x="41275" y="6096000"/>
                        <a:pt x="20637" y="7048500"/>
                        <a:pt x="0" y="80010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Freeform: Shape 47">
                  <a:extLst>
                    <a:ext uri="{FF2B5EF4-FFF2-40B4-BE49-F238E27FC236}">
                      <a16:creationId xmlns:a16="http://schemas.microsoft.com/office/drawing/2014/main" id="{F8EDC61D-BFB1-40AF-B4C8-06CF7B6715DA}"/>
                    </a:ext>
                  </a:extLst>
                </p:cNvPr>
                <p:cNvSpPr/>
                <p:nvPr/>
              </p:nvSpPr>
              <p:spPr>
                <a:xfrm>
                  <a:off x="6397184" y="5314950"/>
                  <a:ext cx="1333500" cy="2514600"/>
                </a:xfrm>
                <a:custGeom>
                  <a:avLst/>
                  <a:gdLst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57200 w 1333500"/>
                    <a:gd name="connsiteY1" fmla="*/ 2857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66725 w 1333500"/>
                    <a:gd name="connsiteY1" fmla="*/ 26670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704850 w 1333500"/>
                    <a:gd name="connsiteY1" fmla="*/ 5524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581025 w 1333500"/>
                    <a:gd name="connsiteY1" fmla="*/ 466725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3500" h="2514600">
                      <a:moveTo>
                        <a:pt x="0" y="0"/>
                      </a:moveTo>
                      <a:cubicBezTo>
                        <a:pt x="146844" y="115094"/>
                        <a:pt x="415925" y="285750"/>
                        <a:pt x="581025" y="466725"/>
                      </a:cubicBezTo>
                      <a:cubicBezTo>
                        <a:pt x="682625" y="606425"/>
                        <a:pt x="865188" y="744538"/>
                        <a:pt x="990600" y="1085850"/>
                      </a:cubicBezTo>
                      <a:cubicBezTo>
                        <a:pt x="1116012" y="1427162"/>
                        <a:pt x="1241425" y="1989137"/>
                        <a:pt x="1333500" y="25146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09A9A84B-6755-43F5-BFD1-CA532A78FEE3}"/>
                  </a:ext>
                </a:extLst>
              </p:cNvPr>
              <p:cNvGrpSpPr/>
              <p:nvPr/>
            </p:nvGrpSpPr>
            <p:grpSpPr>
              <a:xfrm flipH="1">
                <a:off x="7730684" y="5257988"/>
                <a:ext cx="4130234" cy="8001000"/>
                <a:chOff x="3600450" y="5314950"/>
                <a:chExt cx="4130234" cy="8001000"/>
              </a:xfrm>
            </p:grpSpPr>
            <p:sp>
              <p:nvSpPr>
                <p:cNvPr id="45" name="Freeform: Shape 44">
                  <a:extLst>
                    <a:ext uri="{FF2B5EF4-FFF2-40B4-BE49-F238E27FC236}">
                      <a16:creationId xmlns:a16="http://schemas.microsoft.com/office/drawing/2014/main" id="{91A7F9DA-7FF1-48B8-A15C-C5FFAF433EC9}"/>
                    </a:ext>
                  </a:extLst>
                </p:cNvPr>
                <p:cNvSpPr/>
                <p:nvPr/>
              </p:nvSpPr>
              <p:spPr>
                <a:xfrm>
                  <a:off x="3600450" y="5314950"/>
                  <a:ext cx="2838450" cy="8001000"/>
                </a:xfrm>
                <a:custGeom>
                  <a:avLst/>
                  <a:gdLst>
                    <a:gd name="connsiteX0" fmla="*/ 2838450 w 2838450"/>
                    <a:gd name="connsiteY0" fmla="*/ 0 h 8001000"/>
                    <a:gd name="connsiteX1" fmla="*/ 1371600 w 2838450"/>
                    <a:gd name="connsiteY1" fmla="*/ 114300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1543050 w 2838450"/>
                    <a:gd name="connsiteY1" fmla="*/ 97155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2305050 w 2838450"/>
                    <a:gd name="connsiteY1" fmla="*/ 3619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  <a:gd name="connsiteX0" fmla="*/ 2838450 w 2838450"/>
                    <a:gd name="connsiteY0" fmla="*/ 0 h 8001000"/>
                    <a:gd name="connsiteX1" fmla="*/ 2286000 w 2838450"/>
                    <a:gd name="connsiteY1" fmla="*/ 3238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8450" h="8001000">
                      <a:moveTo>
                        <a:pt x="2838450" y="0"/>
                      </a:moveTo>
                      <a:cubicBezTo>
                        <a:pt x="2749550" y="60325"/>
                        <a:pt x="2501900" y="161925"/>
                        <a:pt x="2286000" y="323850"/>
                      </a:cubicBezTo>
                      <a:cubicBezTo>
                        <a:pt x="2070100" y="485775"/>
                        <a:pt x="1806575" y="676275"/>
                        <a:pt x="1543050" y="971550"/>
                      </a:cubicBezTo>
                      <a:cubicBezTo>
                        <a:pt x="1279525" y="1266825"/>
                        <a:pt x="927100" y="1666875"/>
                        <a:pt x="704850" y="2095500"/>
                      </a:cubicBezTo>
                      <a:cubicBezTo>
                        <a:pt x="482600" y="2524125"/>
                        <a:pt x="314325" y="3000375"/>
                        <a:pt x="209550" y="3543300"/>
                      </a:cubicBezTo>
                      <a:cubicBezTo>
                        <a:pt x="104775" y="4086225"/>
                        <a:pt x="111125" y="4610100"/>
                        <a:pt x="76200" y="5353050"/>
                      </a:cubicBezTo>
                      <a:cubicBezTo>
                        <a:pt x="41275" y="6096000"/>
                        <a:pt x="20637" y="7048500"/>
                        <a:pt x="0" y="80010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: Shape 45">
                  <a:extLst>
                    <a:ext uri="{FF2B5EF4-FFF2-40B4-BE49-F238E27FC236}">
                      <a16:creationId xmlns:a16="http://schemas.microsoft.com/office/drawing/2014/main" id="{7C888989-8448-4A9A-97EB-CD8C032017AB}"/>
                    </a:ext>
                  </a:extLst>
                </p:cNvPr>
                <p:cNvSpPr/>
                <p:nvPr/>
              </p:nvSpPr>
              <p:spPr>
                <a:xfrm>
                  <a:off x="6397184" y="5314950"/>
                  <a:ext cx="1333500" cy="2514600"/>
                </a:xfrm>
                <a:custGeom>
                  <a:avLst/>
                  <a:gdLst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57200 w 1333500"/>
                    <a:gd name="connsiteY1" fmla="*/ 2857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66725 w 1333500"/>
                    <a:gd name="connsiteY1" fmla="*/ 26670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704850 w 1333500"/>
                    <a:gd name="connsiteY1" fmla="*/ 5524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581025 w 1333500"/>
                    <a:gd name="connsiteY1" fmla="*/ 466725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3500" h="2514600">
                      <a:moveTo>
                        <a:pt x="0" y="0"/>
                      </a:moveTo>
                      <a:cubicBezTo>
                        <a:pt x="146844" y="115094"/>
                        <a:pt x="415925" y="285750"/>
                        <a:pt x="581025" y="466725"/>
                      </a:cubicBezTo>
                      <a:cubicBezTo>
                        <a:pt x="682625" y="606425"/>
                        <a:pt x="865188" y="744538"/>
                        <a:pt x="990600" y="1085850"/>
                      </a:cubicBezTo>
                      <a:cubicBezTo>
                        <a:pt x="1116012" y="1427162"/>
                        <a:pt x="1241425" y="1989137"/>
                        <a:pt x="1333500" y="25146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20C78CB-FF51-462A-98C6-3B944555DE31}"/>
                </a:ext>
              </a:extLst>
            </p:cNvPr>
            <p:cNvGrpSpPr/>
            <p:nvPr/>
          </p:nvGrpSpPr>
          <p:grpSpPr>
            <a:xfrm flipV="1">
              <a:off x="3600450" y="13228341"/>
              <a:ext cx="8260468" cy="8057962"/>
              <a:chOff x="3600450" y="5257988"/>
              <a:chExt cx="8260468" cy="8057962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5C16ED51-DB50-49F9-9400-EB91D9FD0CFD}"/>
                  </a:ext>
                </a:extLst>
              </p:cNvPr>
              <p:cNvGrpSpPr/>
              <p:nvPr/>
            </p:nvGrpSpPr>
            <p:grpSpPr>
              <a:xfrm>
                <a:off x="3600450" y="5314950"/>
                <a:ext cx="4130234" cy="8001000"/>
                <a:chOff x="3600450" y="5314950"/>
                <a:chExt cx="4130234" cy="8001000"/>
              </a:xfrm>
            </p:grpSpPr>
            <p:sp>
              <p:nvSpPr>
                <p:cNvPr id="41" name="Freeform: Shape 40">
                  <a:extLst>
                    <a:ext uri="{FF2B5EF4-FFF2-40B4-BE49-F238E27FC236}">
                      <a16:creationId xmlns:a16="http://schemas.microsoft.com/office/drawing/2014/main" id="{6C32AF32-CBBD-4D89-A201-6E0FEEB182F2}"/>
                    </a:ext>
                  </a:extLst>
                </p:cNvPr>
                <p:cNvSpPr/>
                <p:nvPr/>
              </p:nvSpPr>
              <p:spPr>
                <a:xfrm>
                  <a:off x="3600450" y="5314950"/>
                  <a:ext cx="2838450" cy="8001000"/>
                </a:xfrm>
                <a:custGeom>
                  <a:avLst/>
                  <a:gdLst>
                    <a:gd name="connsiteX0" fmla="*/ 2838450 w 2838450"/>
                    <a:gd name="connsiteY0" fmla="*/ 0 h 8001000"/>
                    <a:gd name="connsiteX1" fmla="*/ 1371600 w 2838450"/>
                    <a:gd name="connsiteY1" fmla="*/ 114300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1543050 w 2838450"/>
                    <a:gd name="connsiteY1" fmla="*/ 97155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2305050 w 2838450"/>
                    <a:gd name="connsiteY1" fmla="*/ 3619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  <a:gd name="connsiteX0" fmla="*/ 2838450 w 2838450"/>
                    <a:gd name="connsiteY0" fmla="*/ 0 h 8001000"/>
                    <a:gd name="connsiteX1" fmla="*/ 2286000 w 2838450"/>
                    <a:gd name="connsiteY1" fmla="*/ 3238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8450" h="8001000">
                      <a:moveTo>
                        <a:pt x="2838450" y="0"/>
                      </a:moveTo>
                      <a:cubicBezTo>
                        <a:pt x="2749550" y="60325"/>
                        <a:pt x="2501900" y="161925"/>
                        <a:pt x="2286000" y="323850"/>
                      </a:cubicBezTo>
                      <a:cubicBezTo>
                        <a:pt x="2070100" y="485775"/>
                        <a:pt x="1806575" y="676275"/>
                        <a:pt x="1543050" y="971550"/>
                      </a:cubicBezTo>
                      <a:cubicBezTo>
                        <a:pt x="1279525" y="1266825"/>
                        <a:pt x="927100" y="1666875"/>
                        <a:pt x="704850" y="2095500"/>
                      </a:cubicBezTo>
                      <a:cubicBezTo>
                        <a:pt x="482600" y="2524125"/>
                        <a:pt x="314325" y="3000375"/>
                        <a:pt x="209550" y="3543300"/>
                      </a:cubicBezTo>
                      <a:cubicBezTo>
                        <a:pt x="104775" y="4086225"/>
                        <a:pt x="111125" y="4610100"/>
                        <a:pt x="76200" y="5353050"/>
                      </a:cubicBezTo>
                      <a:cubicBezTo>
                        <a:pt x="41275" y="6096000"/>
                        <a:pt x="20637" y="7048500"/>
                        <a:pt x="0" y="80010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Freeform: Shape 41">
                  <a:extLst>
                    <a:ext uri="{FF2B5EF4-FFF2-40B4-BE49-F238E27FC236}">
                      <a16:creationId xmlns:a16="http://schemas.microsoft.com/office/drawing/2014/main" id="{B13247B6-4653-42F3-9DC6-20E1DD8DA37A}"/>
                    </a:ext>
                  </a:extLst>
                </p:cNvPr>
                <p:cNvSpPr/>
                <p:nvPr/>
              </p:nvSpPr>
              <p:spPr>
                <a:xfrm>
                  <a:off x="6397184" y="5314950"/>
                  <a:ext cx="1333500" cy="2514600"/>
                </a:xfrm>
                <a:custGeom>
                  <a:avLst/>
                  <a:gdLst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57200 w 1333500"/>
                    <a:gd name="connsiteY1" fmla="*/ 2857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66725 w 1333500"/>
                    <a:gd name="connsiteY1" fmla="*/ 26670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704850 w 1333500"/>
                    <a:gd name="connsiteY1" fmla="*/ 5524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581025 w 1333500"/>
                    <a:gd name="connsiteY1" fmla="*/ 466725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3500" h="2514600">
                      <a:moveTo>
                        <a:pt x="0" y="0"/>
                      </a:moveTo>
                      <a:cubicBezTo>
                        <a:pt x="146844" y="115094"/>
                        <a:pt x="415925" y="285750"/>
                        <a:pt x="581025" y="466725"/>
                      </a:cubicBezTo>
                      <a:cubicBezTo>
                        <a:pt x="682625" y="606425"/>
                        <a:pt x="865188" y="744538"/>
                        <a:pt x="990600" y="1085850"/>
                      </a:cubicBezTo>
                      <a:cubicBezTo>
                        <a:pt x="1116012" y="1427162"/>
                        <a:pt x="1241425" y="1989137"/>
                        <a:pt x="1333500" y="25146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C92438D5-0721-4592-B1B2-790C8348E7AC}"/>
                  </a:ext>
                </a:extLst>
              </p:cNvPr>
              <p:cNvGrpSpPr/>
              <p:nvPr/>
            </p:nvGrpSpPr>
            <p:grpSpPr>
              <a:xfrm flipH="1">
                <a:off x="7730684" y="5257988"/>
                <a:ext cx="4130234" cy="8001000"/>
                <a:chOff x="3600450" y="5314950"/>
                <a:chExt cx="4130234" cy="8001000"/>
              </a:xfrm>
            </p:grpSpPr>
            <p:sp>
              <p:nvSpPr>
                <p:cNvPr id="39" name="Freeform: Shape 38">
                  <a:extLst>
                    <a:ext uri="{FF2B5EF4-FFF2-40B4-BE49-F238E27FC236}">
                      <a16:creationId xmlns:a16="http://schemas.microsoft.com/office/drawing/2014/main" id="{8A31CCA9-5917-4E3E-A2BC-ABB0821B2B82}"/>
                    </a:ext>
                  </a:extLst>
                </p:cNvPr>
                <p:cNvSpPr/>
                <p:nvPr/>
              </p:nvSpPr>
              <p:spPr>
                <a:xfrm>
                  <a:off x="3600450" y="5314950"/>
                  <a:ext cx="2838450" cy="8001000"/>
                </a:xfrm>
                <a:custGeom>
                  <a:avLst/>
                  <a:gdLst>
                    <a:gd name="connsiteX0" fmla="*/ 2838450 w 2838450"/>
                    <a:gd name="connsiteY0" fmla="*/ 0 h 8001000"/>
                    <a:gd name="connsiteX1" fmla="*/ 1371600 w 2838450"/>
                    <a:gd name="connsiteY1" fmla="*/ 114300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1543050 w 2838450"/>
                    <a:gd name="connsiteY1" fmla="*/ 971550 h 8001000"/>
                    <a:gd name="connsiteX2" fmla="*/ 704850 w 2838450"/>
                    <a:gd name="connsiteY2" fmla="*/ 2095500 h 8001000"/>
                    <a:gd name="connsiteX3" fmla="*/ 209550 w 2838450"/>
                    <a:gd name="connsiteY3" fmla="*/ 3543300 h 8001000"/>
                    <a:gd name="connsiteX4" fmla="*/ 76200 w 2838450"/>
                    <a:gd name="connsiteY4" fmla="*/ 5353050 h 8001000"/>
                    <a:gd name="connsiteX5" fmla="*/ 0 w 2838450"/>
                    <a:gd name="connsiteY5" fmla="*/ 8001000 h 8001000"/>
                    <a:gd name="connsiteX0" fmla="*/ 2838450 w 2838450"/>
                    <a:gd name="connsiteY0" fmla="*/ 0 h 8001000"/>
                    <a:gd name="connsiteX1" fmla="*/ 2305050 w 2838450"/>
                    <a:gd name="connsiteY1" fmla="*/ 3619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  <a:gd name="connsiteX0" fmla="*/ 2838450 w 2838450"/>
                    <a:gd name="connsiteY0" fmla="*/ 0 h 8001000"/>
                    <a:gd name="connsiteX1" fmla="*/ 2286000 w 2838450"/>
                    <a:gd name="connsiteY1" fmla="*/ 323850 h 8001000"/>
                    <a:gd name="connsiteX2" fmla="*/ 1543050 w 2838450"/>
                    <a:gd name="connsiteY2" fmla="*/ 971550 h 8001000"/>
                    <a:gd name="connsiteX3" fmla="*/ 704850 w 2838450"/>
                    <a:gd name="connsiteY3" fmla="*/ 2095500 h 8001000"/>
                    <a:gd name="connsiteX4" fmla="*/ 209550 w 2838450"/>
                    <a:gd name="connsiteY4" fmla="*/ 3543300 h 8001000"/>
                    <a:gd name="connsiteX5" fmla="*/ 76200 w 2838450"/>
                    <a:gd name="connsiteY5" fmla="*/ 5353050 h 8001000"/>
                    <a:gd name="connsiteX6" fmla="*/ 0 w 2838450"/>
                    <a:gd name="connsiteY6" fmla="*/ 8001000 h 8001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38450" h="8001000">
                      <a:moveTo>
                        <a:pt x="2838450" y="0"/>
                      </a:moveTo>
                      <a:cubicBezTo>
                        <a:pt x="2749550" y="60325"/>
                        <a:pt x="2501900" y="161925"/>
                        <a:pt x="2286000" y="323850"/>
                      </a:cubicBezTo>
                      <a:cubicBezTo>
                        <a:pt x="2070100" y="485775"/>
                        <a:pt x="1806575" y="676275"/>
                        <a:pt x="1543050" y="971550"/>
                      </a:cubicBezTo>
                      <a:cubicBezTo>
                        <a:pt x="1279525" y="1266825"/>
                        <a:pt x="927100" y="1666875"/>
                        <a:pt x="704850" y="2095500"/>
                      </a:cubicBezTo>
                      <a:cubicBezTo>
                        <a:pt x="482600" y="2524125"/>
                        <a:pt x="314325" y="3000375"/>
                        <a:pt x="209550" y="3543300"/>
                      </a:cubicBezTo>
                      <a:cubicBezTo>
                        <a:pt x="104775" y="4086225"/>
                        <a:pt x="111125" y="4610100"/>
                        <a:pt x="76200" y="5353050"/>
                      </a:cubicBezTo>
                      <a:cubicBezTo>
                        <a:pt x="41275" y="6096000"/>
                        <a:pt x="20637" y="7048500"/>
                        <a:pt x="0" y="80010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Freeform: Shape 39">
                  <a:extLst>
                    <a:ext uri="{FF2B5EF4-FFF2-40B4-BE49-F238E27FC236}">
                      <a16:creationId xmlns:a16="http://schemas.microsoft.com/office/drawing/2014/main" id="{1948FFE2-F4DA-4067-B7A9-7D1305FAD1EE}"/>
                    </a:ext>
                  </a:extLst>
                </p:cNvPr>
                <p:cNvSpPr/>
                <p:nvPr/>
              </p:nvSpPr>
              <p:spPr>
                <a:xfrm>
                  <a:off x="6397184" y="5314950"/>
                  <a:ext cx="1333500" cy="2514600"/>
                </a:xfrm>
                <a:custGeom>
                  <a:avLst/>
                  <a:gdLst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381000 w 1333500"/>
                    <a:gd name="connsiteY1" fmla="*/ 2476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57200 w 1333500"/>
                    <a:gd name="connsiteY1" fmla="*/ 28575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466725 w 1333500"/>
                    <a:gd name="connsiteY1" fmla="*/ 266700 h 2514600"/>
                    <a:gd name="connsiteX2" fmla="*/ 704850 w 1333500"/>
                    <a:gd name="connsiteY2" fmla="*/ 552450 h 2514600"/>
                    <a:gd name="connsiteX3" fmla="*/ 990600 w 1333500"/>
                    <a:gd name="connsiteY3" fmla="*/ 1085850 h 2514600"/>
                    <a:gd name="connsiteX4" fmla="*/ 1333500 w 1333500"/>
                    <a:gd name="connsiteY4" fmla="*/ 2514600 h 2514600"/>
                    <a:gd name="connsiteX0" fmla="*/ 0 w 1333500"/>
                    <a:gd name="connsiteY0" fmla="*/ 0 h 2514600"/>
                    <a:gd name="connsiteX1" fmla="*/ 704850 w 1333500"/>
                    <a:gd name="connsiteY1" fmla="*/ 552450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  <a:gd name="connsiteX0" fmla="*/ 0 w 1333500"/>
                    <a:gd name="connsiteY0" fmla="*/ 0 h 2514600"/>
                    <a:gd name="connsiteX1" fmla="*/ 581025 w 1333500"/>
                    <a:gd name="connsiteY1" fmla="*/ 466725 h 2514600"/>
                    <a:gd name="connsiteX2" fmla="*/ 990600 w 1333500"/>
                    <a:gd name="connsiteY2" fmla="*/ 1085850 h 2514600"/>
                    <a:gd name="connsiteX3" fmla="*/ 1333500 w 1333500"/>
                    <a:gd name="connsiteY3" fmla="*/ 2514600 h 2514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3500" h="2514600">
                      <a:moveTo>
                        <a:pt x="0" y="0"/>
                      </a:moveTo>
                      <a:cubicBezTo>
                        <a:pt x="146844" y="115094"/>
                        <a:pt x="415925" y="285750"/>
                        <a:pt x="581025" y="466725"/>
                      </a:cubicBezTo>
                      <a:cubicBezTo>
                        <a:pt x="682625" y="606425"/>
                        <a:pt x="865188" y="744538"/>
                        <a:pt x="990600" y="1085850"/>
                      </a:cubicBezTo>
                      <a:cubicBezTo>
                        <a:pt x="1116012" y="1427162"/>
                        <a:pt x="1241425" y="1989137"/>
                        <a:pt x="1333500" y="2514600"/>
                      </a:cubicBezTo>
                    </a:path>
                  </a:pathLst>
                </a:custGeom>
                <a:noFill/>
                <a:ln w="1270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8141D03-37F8-492A-88AD-20A383B7D99C}"/>
              </a:ext>
            </a:extLst>
          </p:cNvPr>
          <p:cNvGrpSpPr/>
          <p:nvPr/>
        </p:nvGrpSpPr>
        <p:grpSpPr>
          <a:xfrm>
            <a:off x="693394" y="19648067"/>
            <a:ext cx="9373475" cy="12738010"/>
            <a:chOff x="526222" y="20180390"/>
            <a:chExt cx="8546388" cy="11884447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2611FF8-DA88-49C1-BD0D-07126BDD3805}"/>
                </a:ext>
              </a:extLst>
            </p:cNvPr>
            <p:cNvSpPr/>
            <p:nvPr/>
          </p:nvSpPr>
          <p:spPr>
            <a:xfrm>
              <a:off x="526222" y="20180390"/>
              <a:ext cx="4321695" cy="11884447"/>
            </a:xfrm>
            <a:custGeom>
              <a:avLst/>
              <a:gdLst>
                <a:gd name="connsiteX0" fmla="*/ 4301066 w 4360059"/>
                <a:gd name="connsiteY0" fmla="*/ 12022556 h 12022556"/>
                <a:gd name="connsiteX1" fmla="*/ 3091698 w 4360059"/>
                <a:gd name="connsiteY1" fmla="*/ 11934066 h 12022556"/>
                <a:gd name="connsiteX2" fmla="*/ 2206795 w 4360059"/>
                <a:gd name="connsiteY2" fmla="*/ 11786582 h 12022556"/>
                <a:gd name="connsiteX3" fmla="*/ 1321892 w 4360059"/>
                <a:gd name="connsiteY3" fmla="*/ 11521111 h 12022556"/>
                <a:gd name="connsiteX4" fmla="*/ 613969 w 4360059"/>
                <a:gd name="connsiteY4" fmla="*/ 10577214 h 12022556"/>
                <a:gd name="connsiteX5" fmla="*/ 201014 w 4360059"/>
                <a:gd name="connsiteY5" fmla="*/ 9633317 h 12022556"/>
                <a:gd name="connsiteX6" fmla="*/ 142021 w 4360059"/>
                <a:gd name="connsiteY6" fmla="*/ 2377111 h 12022556"/>
                <a:gd name="connsiteX7" fmla="*/ 2088808 w 4360059"/>
                <a:gd name="connsiteY7" fmla="*/ 135356 h 12022556"/>
                <a:gd name="connsiteX8" fmla="*/ 3593143 w 4360059"/>
                <a:gd name="connsiteY8" fmla="*/ 400827 h 12022556"/>
                <a:gd name="connsiteX9" fmla="*/ 3740627 w 4360059"/>
                <a:gd name="connsiteY9" fmla="*/ 1639692 h 12022556"/>
                <a:gd name="connsiteX10" fmla="*/ 3327672 w 4360059"/>
                <a:gd name="connsiteY10" fmla="*/ 3114530 h 12022556"/>
                <a:gd name="connsiteX11" fmla="*/ 3121195 w 4360059"/>
                <a:gd name="connsiteY11" fmla="*/ 3822453 h 12022556"/>
                <a:gd name="connsiteX12" fmla="*/ 3209685 w 4360059"/>
                <a:gd name="connsiteY12" fmla="*/ 4235408 h 12022556"/>
                <a:gd name="connsiteX13" fmla="*/ 3504653 w 4360059"/>
                <a:gd name="connsiteY13" fmla="*/ 4559872 h 12022556"/>
                <a:gd name="connsiteX14" fmla="*/ 4006098 w 4360059"/>
                <a:gd name="connsiteY14" fmla="*/ 4707356 h 12022556"/>
                <a:gd name="connsiteX15" fmla="*/ 4360059 w 4360059"/>
                <a:gd name="connsiteY15" fmla="*/ 4677859 h 12022556"/>
                <a:gd name="connsiteX0" fmla="*/ 4335266 w 4394259"/>
                <a:gd name="connsiteY0" fmla="*/ 12022556 h 12022556"/>
                <a:gd name="connsiteX1" fmla="*/ 3125898 w 4394259"/>
                <a:gd name="connsiteY1" fmla="*/ 11934066 h 12022556"/>
                <a:gd name="connsiteX2" fmla="*/ 2240995 w 4394259"/>
                <a:gd name="connsiteY2" fmla="*/ 11786582 h 12022556"/>
                <a:gd name="connsiteX3" fmla="*/ 1356092 w 4394259"/>
                <a:gd name="connsiteY3" fmla="*/ 11521111 h 12022556"/>
                <a:gd name="connsiteX4" fmla="*/ 648169 w 4394259"/>
                <a:gd name="connsiteY4" fmla="*/ 10577214 h 12022556"/>
                <a:gd name="connsiteX5" fmla="*/ 235214 w 4394259"/>
                <a:gd name="connsiteY5" fmla="*/ 9633317 h 12022556"/>
                <a:gd name="connsiteX6" fmla="*/ 176221 w 4394259"/>
                <a:gd name="connsiteY6" fmla="*/ 2377111 h 12022556"/>
                <a:gd name="connsiteX7" fmla="*/ 2123008 w 4394259"/>
                <a:gd name="connsiteY7" fmla="*/ 135356 h 12022556"/>
                <a:gd name="connsiteX8" fmla="*/ 3627343 w 4394259"/>
                <a:gd name="connsiteY8" fmla="*/ 400827 h 12022556"/>
                <a:gd name="connsiteX9" fmla="*/ 3774827 w 4394259"/>
                <a:gd name="connsiteY9" fmla="*/ 1639692 h 12022556"/>
                <a:gd name="connsiteX10" fmla="*/ 3361872 w 4394259"/>
                <a:gd name="connsiteY10" fmla="*/ 3114530 h 12022556"/>
                <a:gd name="connsiteX11" fmla="*/ 3155395 w 4394259"/>
                <a:gd name="connsiteY11" fmla="*/ 3822453 h 12022556"/>
                <a:gd name="connsiteX12" fmla="*/ 3243885 w 4394259"/>
                <a:gd name="connsiteY12" fmla="*/ 4235408 h 12022556"/>
                <a:gd name="connsiteX13" fmla="*/ 3538853 w 4394259"/>
                <a:gd name="connsiteY13" fmla="*/ 4559872 h 12022556"/>
                <a:gd name="connsiteX14" fmla="*/ 4040298 w 4394259"/>
                <a:gd name="connsiteY14" fmla="*/ 4707356 h 12022556"/>
                <a:gd name="connsiteX15" fmla="*/ 4394259 w 4394259"/>
                <a:gd name="connsiteY15" fmla="*/ 4677859 h 12022556"/>
                <a:gd name="connsiteX0" fmla="*/ 4335266 w 4394259"/>
                <a:gd name="connsiteY0" fmla="*/ 12022556 h 12022556"/>
                <a:gd name="connsiteX1" fmla="*/ 3125898 w 4394259"/>
                <a:gd name="connsiteY1" fmla="*/ 11934066 h 12022556"/>
                <a:gd name="connsiteX2" fmla="*/ 2240995 w 4394259"/>
                <a:gd name="connsiteY2" fmla="*/ 11786582 h 12022556"/>
                <a:gd name="connsiteX3" fmla="*/ 1356092 w 4394259"/>
                <a:gd name="connsiteY3" fmla="*/ 11425861 h 12022556"/>
                <a:gd name="connsiteX4" fmla="*/ 648169 w 4394259"/>
                <a:gd name="connsiteY4" fmla="*/ 10577214 h 12022556"/>
                <a:gd name="connsiteX5" fmla="*/ 235214 w 4394259"/>
                <a:gd name="connsiteY5" fmla="*/ 9633317 h 12022556"/>
                <a:gd name="connsiteX6" fmla="*/ 176221 w 4394259"/>
                <a:gd name="connsiteY6" fmla="*/ 2377111 h 12022556"/>
                <a:gd name="connsiteX7" fmla="*/ 2123008 w 4394259"/>
                <a:gd name="connsiteY7" fmla="*/ 135356 h 12022556"/>
                <a:gd name="connsiteX8" fmla="*/ 3627343 w 4394259"/>
                <a:gd name="connsiteY8" fmla="*/ 400827 h 12022556"/>
                <a:gd name="connsiteX9" fmla="*/ 3774827 w 4394259"/>
                <a:gd name="connsiteY9" fmla="*/ 1639692 h 12022556"/>
                <a:gd name="connsiteX10" fmla="*/ 3361872 w 4394259"/>
                <a:gd name="connsiteY10" fmla="*/ 3114530 h 12022556"/>
                <a:gd name="connsiteX11" fmla="*/ 3155395 w 4394259"/>
                <a:gd name="connsiteY11" fmla="*/ 3822453 h 12022556"/>
                <a:gd name="connsiteX12" fmla="*/ 3243885 w 4394259"/>
                <a:gd name="connsiteY12" fmla="*/ 4235408 h 12022556"/>
                <a:gd name="connsiteX13" fmla="*/ 3538853 w 4394259"/>
                <a:gd name="connsiteY13" fmla="*/ 4559872 h 12022556"/>
                <a:gd name="connsiteX14" fmla="*/ 4040298 w 4394259"/>
                <a:gd name="connsiteY14" fmla="*/ 4707356 h 12022556"/>
                <a:gd name="connsiteX15" fmla="*/ 4394259 w 4394259"/>
                <a:gd name="connsiteY15" fmla="*/ 4677859 h 12022556"/>
                <a:gd name="connsiteX0" fmla="*/ 4316216 w 4394259"/>
                <a:gd name="connsiteY0" fmla="*/ 11965406 h 11965406"/>
                <a:gd name="connsiteX1" fmla="*/ 3125898 w 4394259"/>
                <a:gd name="connsiteY1" fmla="*/ 11934066 h 11965406"/>
                <a:gd name="connsiteX2" fmla="*/ 2240995 w 4394259"/>
                <a:gd name="connsiteY2" fmla="*/ 11786582 h 11965406"/>
                <a:gd name="connsiteX3" fmla="*/ 1356092 w 4394259"/>
                <a:gd name="connsiteY3" fmla="*/ 11425861 h 11965406"/>
                <a:gd name="connsiteX4" fmla="*/ 648169 w 4394259"/>
                <a:gd name="connsiteY4" fmla="*/ 10577214 h 11965406"/>
                <a:gd name="connsiteX5" fmla="*/ 235214 w 4394259"/>
                <a:gd name="connsiteY5" fmla="*/ 9633317 h 11965406"/>
                <a:gd name="connsiteX6" fmla="*/ 176221 w 4394259"/>
                <a:gd name="connsiteY6" fmla="*/ 2377111 h 11965406"/>
                <a:gd name="connsiteX7" fmla="*/ 2123008 w 4394259"/>
                <a:gd name="connsiteY7" fmla="*/ 135356 h 11965406"/>
                <a:gd name="connsiteX8" fmla="*/ 3627343 w 4394259"/>
                <a:gd name="connsiteY8" fmla="*/ 400827 h 11965406"/>
                <a:gd name="connsiteX9" fmla="*/ 3774827 w 4394259"/>
                <a:gd name="connsiteY9" fmla="*/ 1639692 h 11965406"/>
                <a:gd name="connsiteX10" fmla="*/ 3361872 w 4394259"/>
                <a:gd name="connsiteY10" fmla="*/ 3114530 h 11965406"/>
                <a:gd name="connsiteX11" fmla="*/ 3155395 w 4394259"/>
                <a:gd name="connsiteY11" fmla="*/ 3822453 h 11965406"/>
                <a:gd name="connsiteX12" fmla="*/ 3243885 w 4394259"/>
                <a:gd name="connsiteY12" fmla="*/ 4235408 h 11965406"/>
                <a:gd name="connsiteX13" fmla="*/ 3538853 w 4394259"/>
                <a:gd name="connsiteY13" fmla="*/ 4559872 h 11965406"/>
                <a:gd name="connsiteX14" fmla="*/ 4040298 w 4394259"/>
                <a:gd name="connsiteY14" fmla="*/ 4707356 h 11965406"/>
                <a:gd name="connsiteX15" fmla="*/ 4394259 w 4394259"/>
                <a:gd name="connsiteY15" fmla="*/ 4677859 h 11965406"/>
                <a:gd name="connsiteX0" fmla="*/ 4316216 w 4394259"/>
                <a:gd name="connsiteY0" fmla="*/ 11921479 h 11921479"/>
                <a:gd name="connsiteX1" fmla="*/ 3125898 w 4394259"/>
                <a:gd name="connsiteY1" fmla="*/ 11890139 h 11921479"/>
                <a:gd name="connsiteX2" fmla="*/ 2240995 w 4394259"/>
                <a:gd name="connsiteY2" fmla="*/ 11742655 h 11921479"/>
                <a:gd name="connsiteX3" fmla="*/ 1356092 w 4394259"/>
                <a:gd name="connsiteY3" fmla="*/ 11381934 h 11921479"/>
                <a:gd name="connsiteX4" fmla="*/ 648169 w 4394259"/>
                <a:gd name="connsiteY4" fmla="*/ 10533287 h 11921479"/>
                <a:gd name="connsiteX5" fmla="*/ 235214 w 4394259"/>
                <a:gd name="connsiteY5" fmla="*/ 9589390 h 11921479"/>
                <a:gd name="connsiteX6" fmla="*/ 176221 w 4394259"/>
                <a:gd name="connsiteY6" fmla="*/ 2333184 h 11921479"/>
                <a:gd name="connsiteX7" fmla="*/ 2123008 w 4394259"/>
                <a:gd name="connsiteY7" fmla="*/ 91429 h 11921479"/>
                <a:gd name="connsiteX8" fmla="*/ 3608293 w 4394259"/>
                <a:gd name="connsiteY8" fmla="*/ 547400 h 11921479"/>
                <a:gd name="connsiteX9" fmla="*/ 3774827 w 4394259"/>
                <a:gd name="connsiteY9" fmla="*/ 1595765 h 11921479"/>
                <a:gd name="connsiteX10" fmla="*/ 3361872 w 4394259"/>
                <a:gd name="connsiteY10" fmla="*/ 3070603 h 11921479"/>
                <a:gd name="connsiteX11" fmla="*/ 3155395 w 4394259"/>
                <a:gd name="connsiteY11" fmla="*/ 3778526 h 11921479"/>
                <a:gd name="connsiteX12" fmla="*/ 3243885 w 4394259"/>
                <a:gd name="connsiteY12" fmla="*/ 4191481 h 11921479"/>
                <a:gd name="connsiteX13" fmla="*/ 3538853 w 4394259"/>
                <a:gd name="connsiteY13" fmla="*/ 4515945 h 11921479"/>
                <a:gd name="connsiteX14" fmla="*/ 4040298 w 4394259"/>
                <a:gd name="connsiteY14" fmla="*/ 4663429 h 11921479"/>
                <a:gd name="connsiteX15" fmla="*/ 4394259 w 4394259"/>
                <a:gd name="connsiteY15" fmla="*/ 4633932 h 11921479"/>
                <a:gd name="connsiteX0" fmla="*/ 4321695 w 4399738"/>
                <a:gd name="connsiteY0" fmla="*/ 11921479 h 11921479"/>
                <a:gd name="connsiteX1" fmla="*/ 3131377 w 4399738"/>
                <a:gd name="connsiteY1" fmla="*/ 11890139 h 11921479"/>
                <a:gd name="connsiteX2" fmla="*/ 2246474 w 4399738"/>
                <a:gd name="connsiteY2" fmla="*/ 11742655 h 11921479"/>
                <a:gd name="connsiteX3" fmla="*/ 1361571 w 4399738"/>
                <a:gd name="connsiteY3" fmla="*/ 11381934 h 11921479"/>
                <a:gd name="connsiteX4" fmla="*/ 653648 w 4399738"/>
                <a:gd name="connsiteY4" fmla="*/ 10533287 h 11921479"/>
                <a:gd name="connsiteX5" fmla="*/ 240693 w 4399738"/>
                <a:gd name="connsiteY5" fmla="*/ 9589390 h 11921479"/>
                <a:gd name="connsiteX6" fmla="*/ 181700 w 4399738"/>
                <a:gd name="connsiteY6" fmla="*/ 2333184 h 11921479"/>
                <a:gd name="connsiteX7" fmla="*/ 2204687 w 4399738"/>
                <a:gd name="connsiteY7" fmla="*/ 91429 h 11921479"/>
                <a:gd name="connsiteX8" fmla="*/ 3613772 w 4399738"/>
                <a:gd name="connsiteY8" fmla="*/ 547400 h 11921479"/>
                <a:gd name="connsiteX9" fmla="*/ 3780306 w 4399738"/>
                <a:gd name="connsiteY9" fmla="*/ 1595765 h 11921479"/>
                <a:gd name="connsiteX10" fmla="*/ 3367351 w 4399738"/>
                <a:gd name="connsiteY10" fmla="*/ 3070603 h 11921479"/>
                <a:gd name="connsiteX11" fmla="*/ 3160874 w 4399738"/>
                <a:gd name="connsiteY11" fmla="*/ 3778526 h 11921479"/>
                <a:gd name="connsiteX12" fmla="*/ 3249364 w 4399738"/>
                <a:gd name="connsiteY12" fmla="*/ 4191481 h 11921479"/>
                <a:gd name="connsiteX13" fmla="*/ 3544332 w 4399738"/>
                <a:gd name="connsiteY13" fmla="*/ 4515945 h 11921479"/>
                <a:gd name="connsiteX14" fmla="*/ 4045777 w 4399738"/>
                <a:gd name="connsiteY14" fmla="*/ 4663429 h 11921479"/>
                <a:gd name="connsiteX15" fmla="*/ 4399738 w 4399738"/>
                <a:gd name="connsiteY15" fmla="*/ 4633932 h 11921479"/>
                <a:gd name="connsiteX0" fmla="*/ 4321695 w 4399738"/>
                <a:gd name="connsiteY0" fmla="*/ 11877599 h 11877599"/>
                <a:gd name="connsiteX1" fmla="*/ 3131377 w 4399738"/>
                <a:gd name="connsiteY1" fmla="*/ 11846259 h 11877599"/>
                <a:gd name="connsiteX2" fmla="*/ 2246474 w 4399738"/>
                <a:gd name="connsiteY2" fmla="*/ 11698775 h 11877599"/>
                <a:gd name="connsiteX3" fmla="*/ 1361571 w 4399738"/>
                <a:gd name="connsiteY3" fmla="*/ 11338054 h 11877599"/>
                <a:gd name="connsiteX4" fmla="*/ 653648 w 4399738"/>
                <a:gd name="connsiteY4" fmla="*/ 10489407 h 11877599"/>
                <a:gd name="connsiteX5" fmla="*/ 240693 w 4399738"/>
                <a:gd name="connsiteY5" fmla="*/ 9545510 h 11877599"/>
                <a:gd name="connsiteX6" fmla="*/ 181700 w 4399738"/>
                <a:gd name="connsiteY6" fmla="*/ 2289304 h 11877599"/>
                <a:gd name="connsiteX7" fmla="*/ 2204687 w 4399738"/>
                <a:gd name="connsiteY7" fmla="*/ 47549 h 11877599"/>
                <a:gd name="connsiteX8" fmla="*/ 3613772 w 4399738"/>
                <a:gd name="connsiteY8" fmla="*/ 503520 h 11877599"/>
                <a:gd name="connsiteX9" fmla="*/ 3780306 w 4399738"/>
                <a:gd name="connsiteY9" fmla="*/ 1551885 h 11877599"/>
                <a:gd name="connsiteX10" fmla="*/ 3367351 w 4399738"/>
                <a:gd name="connsiteY10" fmla="*/ 3026723 h 11877599"/>
                <a:gd name="connsiteX11" fmla="*/ 3160874 w 4399738"/>
                <a:gd name="connsiteY11" fmla="*/ 3734646 h 11877599"/>
                <a:gd name="connsiteX12" fmla="*/ 3249364 w 4399738"/>
                <a:gd name="connsiteY12" fmla="*/ 4147601 h 11877599"/>
                <a:gd name="connsiteX13" fmla="*/ 3544332 w 4399738"/>
                <a:gd name="connsiteY13" fmla="*/ 4472065 h 11877599"/>
                <a:gd name="connsiteX14" fmla="*/ 4045777 w 4399738"/>
                <a:gd name="connsiteY14" fmla="*/ 4619549 h 11877599"/>
                <a:gd name="connsiteX15" fmla="*/ 4399738 w 4399738"/>
                <a:gd name="connsiteY15" fmla="*/ 4590052 h 11877599"/>
                <a:gd name="connsiteX0" fmla="*/ 4321695 w 4399738"/>
                <a:gd name="connsiteY0" fmla="*/ 11884447 h 11884447"/>
                <a:gd name="connsiteX1" fmla="*/ 3131377 w 4399738"/>
                <a:gd name="connsiteY1" fmla="*/ 11853107 h 11884447"/>
                <a:gd name="connsiteX2" fmla="*/ 2246474 w 4399738"/>
                <a:gd name="connsiteY2" fmla="*/ 11705623 h 11884447"/>
                <a:gd name="connsiteX3" fmla="*/ 1361571 w 4399738"/>
                <a:gd name="connsiteY3" fmla="*/ 11344902 h 11884447"/>
                <a:gd name="connsiteX4" fmla="*/ 653648 w 4399738"/>
                <a:gd name="connsiteY4" fmla="*/ 10496255 h 11884447"/>
                <a:gd name="connsiteX5" fmla="*/ 240693 w 4399738"/>
                <a:gd name="connsiteY5" fmla="*/ 9552358 h 11884447"/>
                <a:gd name="connsiteX6" fmla="*/ 181700 w 4399738"/>
                <a:gd name="connsiteY6" fmla="*/ 2296152 h 11884447"/>
                <a:gd name="connsiteX7" fmla="*/ 2204687 w 4399738"/>
                <a:gd name="connsiteY7" fmla="*/ 54397 h 11884447"/>
                <a:gd name="connsiteX8" fmla="*/ 3613772 w 4399738"/>
                <a:gd name="connsiteY8" fmla="*/ 510368 h 11884447"/>
                <a:gd name="connsiteX9" fmla="*/ 3780306 w 4399738"/>
                <a:gd name="connsiteY9" fmla="*/ 1558733 h 11884447"/>
                <a:gd name="connsiteX10" fmla="*/ 3367351 w 4399738"/>
                <a:gd name="connsiteY10" fmla="*/ 3033571 h 11884447"/>
                <a:gd name="connsiteX11" fmla="*/ 3160874 w 4399738"/>
                <a:gd name="connsiteY11" fmla="*/ 3741494 h 11884447"/>
                <a:gd name="connsiteX12" fmla="*/ 3249364 w 4399738"/>
                <a:gd name="connsiteY12" fmla="*/ 4154449 h 11884447"/>
                <a:gd name="connsiteX13" fmla="*/ 3544332 w 4399738"/>
                <a:gd name="connsiteY13" fmla="*/ 4478913 h 11884447"/>
                <a:gd name="connsiteX14" fmla="*/ 4045777 w 4399738"/>
                <a:gd name="connsiteY14" fmla="*/ 4626397 h 11884447"/>
                <a:gd name="connsiteX15" fmla="*/ 4399738 w 4399738"/>
                <a:gd name="connsiteY15" fmla="*/ 4596900 h 11884447"/>
                <a:gd name="connsiteX0" fmla="*/ 4321695 w 4399738"/>
                <a:gd name="connsiteY0" fmla="*/ 11884447 h 11884447"/>
                <a:gd name="connsiteX1" fmla="*/ 3131377 w 4399738"/>
                <a:gd name="connsiteY1" fmla="*/ 11853107 h 11884447"/>
                <a:gd name="connsiteX2" fmla="*/ 2246474 w 4399738"/>
                <a:gd name="connsiteY2" fmla="*/ 11705623 h 11884447"/>
                <a:gd name="connsiteX3" fmla="*/ 1361571 w 4399738"/>
                <a:gd name="connsiteY3" fmla="*/ 11344902 h 11884447"/>
                <a:gd name="connsiteX4" fmla="*/ 653648 w 4399738"/>
                <a:gd name="connsiteY4" fmla="*/ 10496255 h 11884447"/>
                <a:gd name="connsiteX5" fmla="*/ 240693 w 4399738"/>
                <a:gd name="connsiteY5" fmla="*/ 9552358 h 11884447"/>
                <a:gd name="connsiteX6" fmla="*/ 181700 w 4399738"/>
                <a:gd name="connsiteY6" fmla="*/ 2296152 h 11884447"/>
                <a:gd name="connsiteX7" fmla="*/ 2204687 w 4399738"/>
                <a:gd name="connsiteY7" fmla="*/ 54397 h 11884447"/>
                <a:gd name="connsiteX8" fmla="*/ 3613772 w 4399738"/>
                <a:gd name="connsiteY8" fmla="*/ 510368 h 11884447"/>
                <a:gd name="connsiteX9" fmla="*/ 3780306 w 4399738"/>
                <a:gd name="connsiteY9" fmla="*/ 1558733 h 11884447"/>
                <a:gd name="connsiteX10" fmla="*/ 3310201 w 4399738"/>
                <a:gd name="connsiteY10" fmla="*/ 3014521 h 11884447"/>
                <a:gd name="connsiteX11" fmla="*/ 3160874 w 4399738"/>
                <a:gd name="connsiteY11" fmla="*/ 3741494 h 11884447"/>
                <a:gd name="connsiteX12" fmla="*/ 3249364 w 4399738"/>
                <a:gd name="connsiteY12" fmla="*/ 4154449 h 11884447"/>
                <a:gd name="connsiteX13" fmla="*/ 3544332 w 4399738"/>
                <a:gd name="connsiteY13" fmla="*/ 4478913 h 11884447"/>
                <a:gd name="connsiteX14" fmla="*/ 4045777 w 4399738"/>
                <a:gd name="connsiteY14" fmla="*/ 4626397 h 11884447"/>
                <a:gd name="connsiteX15" fmla="*/ 4399738 w 4399738"/>
                <a:gd name="connsiteY15" fmla="*/ 4596900 h 11884447"/>
                <a:gd name="connsiteX0" fmla="*/ 4321695 w 4321695"/>
                <a:gd name="connsiteY0" fmla="*/ 11884447 h 11884447"/>
                <a:gd name="connsiteX1" fmla="*/ 3131377 w 4321695"/>
                <a:gd name="connsiteY1" fmla="*/ 11853107 h 11884447"/>
                <a:gd name="connsiteX2" fmla="*/ 2246474 w 4321695"/>
                <a:gd name="connsiteY2" fmla="*/ 11705623 h 11884447"/>
                <a:gd name="connsiteX3" fmla="*/ 1361571 w 4321695"/>
                <a:gd name="connsiteY3" fmla="*/ 11344902 h 11884447"/>
                <a:gd name="connsiteX4" fmla="*/ 653648 w 4321695"/>
                <a:gd name="connsiteY4" fmla="*/ 10496255 h 11884447"/>
                <a:gd name="connsiteX5" fmla="*/ 240693 w 4321695"/>
                <a:gd name="connsiteY5" fmla="*/ 9552358 h 11884447"/>
                <a:gd name="connsiteX6" fmla="*/ 181700 w 4321695"/>
                <a:gd name="connsiteY6" fmla="*/ 2296152 h 11884447"/>
                <a:gd name="connsiteX7" fmla="*/ 2204687 w 4321695"/>
                <a:gd name="connsiteY7" fmla="*/ 54397 h 11884447"/>
                <a:gd name="connsiteX8" fmla="*/ 3613772 w 4321695"/>
                <a:gd name="connsiteY8" fmla="*/ 510368 h 11884447"/>
                <a:gd name="connsiteX9" fmla="*/ 3780306 w 4321695"/>
                <a:gd name="connsiteY9" fmla="*/ 1558733 h 11884447"/>
                <a:gd name="connsiteX10" fmla="*/ 3310201 w 4321695"/>
                <a:gd name="connsiteY10" fmla="*/ 3014521 h 11884447"/>
                <a:gd name="connsiteX11" fmla="*/ 3160874 w 4321695"/>
                <a:gd name="connsiteY11" fmla="*/ 3741494 h 11884447"/>
                <a:gd name="connsiteX12" fmla="*/ 3249364 w 4321695"/>
                <a:gd name="connsiteY12" fmla="*/ 4154449 h 11884447"/>
                <a:gd name="connsiteX13" fmla="*/ 3544332 w 4321695"/>
                <a:gd name="connsiteY13" fmla="*/ 4478913 h 11884447"/>
                <a:gd name="connsiteX14" fmla="*/ 4045777 w 4321695"/>
                <a:gd name="connsiteY14" fmla="*/ 4626397 h 11884447"/>
                <a:gd name="connsiteX15" fmla="*/ 4304488 w 4321695"/>
                <a:gd name="connsiteY15" fmla="*/ 4654050 h 1188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321695" h="11884447">
                  <a:moveTo>
                    <a:pt x="4321695" y="11884447"/>
                  </a:moveTo>
                  <a:cubicBezTo>
                    <a:pt x="3891533" y="11859866"/>
                    <a:pt x="3477247" y="11882911"/>
                    <a:pt x="3131377" y="11853107"/>
                  </a:cubicBezTo>
                  <a:cubicBezTo>
                    <a:pt x="2785507" y="11823303"/>
                    <a:pt x="2541442" y="11790324"/>
                    <a:pt x="2246474" y="11705623"/>
                  </a:cubicBezTo>
                  <a:cubicBezTo>
                    <a:pt x="1951506" y="11620922"/>
                    <a:pt x="1627042" y="11546463"/>
                    <a:pt x="1361571" y="11344902"/>
                  </a:cubicBezTo>
                  <a:cubicBezTo>
                    <a:pt x="1096100" y="11143341"/>
                    <a:pt x="840461" y="10795012"/>
                    <a:pt x="653648" y="10496255"/>
                  </a:cubicBezTo>
                  <a:cubicBezTo>
                    <a:pt x="466835" y="10197498"/>
                    <a:pt x="452701" y="10195142"/>
                    <a:pt x="240693" y="9552358"/>
                  </a:cubicBezTo>
                  <a:cubicBezTo>
                    <a:pt x="28685" y="8909574"/>
                    <a:pt x="-145632" y="3879145"/>
                    <a:pt x="181700" y="2296152"/>
                  </a:cubicBezTo>
                  <a:cubicBezTo>
                    <a:pt x="509032" y="713159"/>
                    <a:pt x="1575525" y="237728"/>
                    <a:pt x="2204687" y="54397"/>
                  </a:cubicBezTo>
                  <a:cubicBezTo>
                    <a:pt x="2833849" y="-128934"/>
                    <a:pt x="3389269" y="183445"/>
                    <a:pt x="3613772" y="510368"/>
                  </a:cubicBezTo>
                  <a:cubicBezTo>
                    <a:pt x="3838275" y="837291"/>
                    <a:pt x="3830901" y="1141374"/>
                    <a:pt x="3780306" y="1558733"/>
                  </a:cubicBezTo>
                  <a:cubicBezTo>
                    <a:pt x="3729711" y="1976092"/>
                    <a:pt x="3413440" y="2650727"/>
                    <a:pt x="3310201" y="3014521"/>
                  </a:cubicBezTo>
                  <a:cubicBezTo>
                    <a:pt x="3206962" y="3378314"/>
                    <a:pt x="3171013" y="3551506"/>
                    <a:pt x="3160874" y="3741494"/>
                  </a:cubicBezTo>
                  <a:cubicBezTo>
                    <a:pt x="3150735" y="3931482"/>
                    <a:pt x="3185454" y="4031546"/>
                    <a:pt x="3249364" y="4154449"/>
                  </a:cubicBezTo>
                  <a:cubicBezTo>
                    <a:pt x="3313274" y="4277352"/>
                    <a:pt x="3411596" y="4400255"/>
                    <a:pt x="3544332" y="4478913"/>
                  </a:cubicBezTo>
                  <a:cubicBezTo>
                    <a:pt x="3677067" y="4557571"/>
                    <a:pt x="3919084" y="4597208"/>
                    <a:pt x="4045777" y="4626397"/>
                  </a:cubicBezTo>
                  <a:cubicBezTo>
                    <a:pt x="4172470" y="4655587"/>
                    <a:pt x="4198791" y="4678630"/>
                    <a:pt x="4304488" y="4654050"/>
                  </a:cubicBez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E64ED39-2304-40FA-BFE4-E70394C0F1C7}"/>
                </a:ext>
              </a:extLst>
            </p:cNvPr>
            <p:cNvSpPr/>
            <p:nvPr/>
          </p:nvSpPr>
          <p:spPr>
            <a:xfrm flipH="1">
              <a:off x="4750915" y="20180390"/>
              <a:ext cx="4321695" cy="11884447"/>
            </a:xfrm>
            <a:custGeom>
              <a:avLst/>
              <a:gdLst>
                <a:gd name="connsiteX0" fmla="*/ 4301066 w 4360059"/>
                <a:gd name="connsiteY0" fmla="*/ 12022556 h 12022556"/>
                <a:gd name="connsiteX1" fmla="*/ 3091698 w 4360059"/>
                <a:gd name="connsiteY1" fmla="*/ 11934066 h 12022556"/>
                <a:gd name="connsiteX2" fmla="*/ 2206795 w 4360059"/>
                <a:gd name="connsiteY2" fmla="*/ 11786582 h 12022556"/>
                <a:gd name="connsiteX3" fmla="*/ 1321892 w 4360059"/>
                <a:gd name="connsiteY3" fmla="*/ 11521111 h 12022556"/>
                <a:gd name="connsiteX4" fmla="*/ 613969 w 4360059"/>
                <a:gd name="connsiteY4" fmla="*/ 10577214 h 12022556"/>
                <a:gd name="connsiteX5" fmla="*/ 201014 w 4360059"/>
                <a:gd name="connsiteY5" fmla="*/ 9633317 h 12022556"/>
                <a:gd name="connsiteX6" fmla="*/ 142021 w 4360059"/>
                <a:gd name="connsiteY6" fmla="*/ 2377111 h 12022556"/>
                <a:gd name="connsiteX7" fmla="*/ 2088808 w 4360059"/>
                <a:gd name="connsiteY7" fmla="*/ 135356 h 12022556"/>
                <a:gd name="connsiteX8" fmla="*/ 3593143 w 4360059"/>
                <a:gd name="connsiteY8" fmla="*/ 400827 h 12022556"/>
                <a:gd name="connsiteX9" fmla="*/ 3740627 w 4360059"/>
                <a:gd name="connsiteY9" fmla="*/ 1639692 h 12022556"/>
                <a:gd name="connsiteX10" fmla="*/ 3327672 w 4360059"/>
                <a:gd name="connsiteY10" fmla="*/ 3114530 h 12022556"/>
                <a:gd name="connsiteX11" fmla="*/ 3121195 w 4360059"/>
                <a:gd name="connsiteY11" fmla="*/ 3822453 h 12022556"/>
                <a:gd name="connsiteX12" fmla="*/ 3209685 w 4360059"/>
                <a:gd name="connsiteY12" fmla="*/ 4235408 h 12022556"/>
                <a:gd name="connsiteX13" fmla="*/ 3504653 w 4360059"/>
                <a:gd name="connsiteY13" fmla="*/ 4559872 h 12022556"/>
                <a:gd name="connsiteX14" fmla="*/ 4006098 w 4360059"/>
                <a:gd name="connsiteY14" fmla="*/ 4707356 h 12022556"/>
                <a:gd name="connsiteX15" fmla="*/ 4360059 w 4360059"/>
                <a:gd name="connsiteY15" fmla="*/ 4677859 h 12022556"/>
                <a:gd name="connsiteX0" fmla="*/ 4335266 w 4394259"/>
                <a:gd name="connsiteY0" fmla="*/ 12022556 h 12022556"/>
                <a:gd name="connsiteX1" fmla="*/ 3125898 w 4394259"/>
                <a:gd name="connsiteY1" fmla="*/ 11934066 h 12022556"/>
                <a:gd name="connsiteX2" fmla="*/ 2240995 w 4394259"/>
                <a:gd name="connsiteY2" fmla="*/ 11786582 h 12022556"/>
                <a:gd name="connsiteX3" fmla="*/ 1356092 w 4394259"/>
                <a:gd name="connsiteY3" fmla="*/ 11521111 h 12022556"/>
                <a:gd name="connsiteX4" fmla="*/ 648169 w 4394259"/>
                <a:gd name="connsiteY4" fmla="*/ 10577214 h 12022556"/>
                <a:gd name="connsiteX5" fmla="*/ 235214 w 4394259"/>
                <a:gd name="connsiteY5" fmla="*/ 9633317 h 12022556"/>
                <a:gd name="connsiteX6" fmla="*/ 176221 w 4394259"/>
                <a:gd name="connsiteY6" fmla="*/ 2377111 h 12022556"/>
                <a:gd name="connsiteX7" fmla="*/ 2123008 w 4394259"/>
                <a:gd name="connsiteY7" fmla="*/ 135356 h 12022556"/>
                <a:gd name="connsiteX8" fmla="*/ 3627343 w 4394259"/>
                <a:gd name="connsiteY8" fmla="*/ 400827 h 12022556"/>
                <a:gd name="connsiteX9" fmla="*/ 3774827 w 4394259"/>
                <a:gd name="connsiteY9" fmla="*/ 1639692 h 12022556"/>
                <a:gd name="connsiteX10" fmla="*/ 3361872 w 4394259"/>
                <a:gd name="connsiteY10" fmla="*/ 3114530 h 12022556"/>
                <a:gd name="connsiteX11" fmla="*/ 3155395 w 4394259"/>
                <a:gd name="connsiteY11" fmla="*/ 3822453 h 12022556"/>
                <a:gd name="connsiteX12" fmla="*/ 3243885 w 4394259"/>
                <a:gd name="connsiteY12" fmla="*/ 4235408 h 12022556"/>
                <a:gd name="connsiteX13" fmla="*/ 3538853 w 4394259"/>
                <a:gd name="connsiteY13" fmla="*/ 4559872 h 12022556"/>
                <a:gd name="connsiteX14" fmla="*/ 4040298 w 4394259"/>
                <a:gd name="connsiteY14" fmla="*/ 4707356 h 12022556"/>
                <a:gd name="connsiteX15" fmla="*/ 4394259 w 4394259"/>
                <a:gd name="connsiteY15" fmla="*/ 4677859 h 12022556"/>
                <a:gd name="connsiteX0" fmla="*/ 4335266 w 4394259"/>
                <a:gd name="connsiteY0" fmla="*/ 12022556 h 12022556"/>
                <a:gd name="connsiteX1" fmla="*/ 3125898 w 4394259"/>
                <a:gd name="connsiteY1" fmla="*/ 11934066 h 12022556"/>
                <a:gd name="connsiteX2" fmla="*/ 2240995 w 4394259"/>
                <a:gd name="connsiteY2" fmla="*/ 11786582 h 12022556"/>
                <a:gd name="connsiteX3" fmla="*/ 1356092 w 4394259"/>
                <a:gd name="connsiteY3" fmla="*/ 11425861 h 12022556"/>
                <a:gd name="connsiteX4" fmla="*/ 648169 w 4394259"/>
                <a:gd name="connsiteY4" fmla="*/ 10577214 h 12022556"/>
                <a:gd name="connsiteX5" fmla="*/ 235214 w 4394259"/>
                <a:gd name="connsiteY5" fmla="*/ 9633317 h 12022556"/>
                <a:gd name="connsiteX6" fmla="*/ 176221 w 4394259"/>
                <a:gd name="connsiteY6" fmla="*/ 2377111 h 12022556"/>
                <a:gd name="connsiteX7" fmla="*/ 2123008 w 4394259"/>
                <a:gd name="connsiteY7" fmla="*/ 135356 h 12022556"/>
                <a:gd name="connsiteX8" fmla="*/ 3627343 w 4394259"/>
                <a:gd name="connsiteY8" fmla="*/ 400827 h 12022556"/>
                <a:gd name="connsiteX9" fmla="*/ 3774827 w 4394259"/>
                <a:gd name="connsiteY9" fmla="*/ 1639692 h 12022556"/>
                <a:gd name="connsiteX10" fmla="*/ 3361872 w 4394259"/>
                <a:gd name="connsiteY10" fmla="*/ 3114530 h 12022556"/>
                <a:gd name="connsiteX11" fmla="*/ 3155395 w 4394259"/>
                <a:gd name="connsiteY11" fmla="*/ 3822453 h 12022556"/>
                <a:gd name="connsiteX12" fmla="*/ 3243885 w 4394259"/>
                <a:gd name="connsiteY12" fmla="*/ 4235408 h 12022556"/>
                <a:gd name="connsiteX13" fmla="*/ 3538853 w 4394259"/>
                <a:gd name="connsiteY13" fmla="*/ 4559872 h 12022556"/>
                <a:gd name="connsiteX14" fmla="*/ 4040298 w 4394259"/>
                <a:gd name="connsiteY14" fmla="*/ 4707356 h 12022556"/>
                <a:gd name="connsiteX15" fmla="*/ 4394259 w 4394259"/>
                <a:gd name="connsiteY15" fmla="*/ 4677859 h 12022556"/>
                <a:gd name="connsiteX0" fmla="*/ 4316216 w 4394259"/>
                <a:gd name="connsiteY0" fmla="*/ 11965406 h 11965406"/>
                <a:gd name="connsiteX1" fmla="*/ 3125898 w 4394259"/>
                <a:gd name="connsiteY1" fmla="*/ 11934066 h 11965406"/>
                <a:gd name="connsiteX2" fmla="*/ 2240995 w 4394259"/>
                <a:gd name="connsiteY2" fmla="*/ 11786582 h 11965406"/>
                <a:gd name="connsiteX3" fmla="*/ 1356092 w 4394259"/>
                <a:gd name="connsiteY3" fmla="*/ 11425861 h 11965406"/>
                <a:gd name="connsiteX4" fmla="*/ 648169 w 4394259"/>
                <a:gd name="connsiteY4" fmla="*/ 10577214 h 11965406"/>
                <a:gd name="connsiteX5" fmla="*/ 235214 w 4394259"/>
                <a:gd name="connsiteY5" fmla="*/ 9633317 h 11965406"/>
                <a:gd name="connsiteX6" fmla="*/ 176221 w 4394259"/>
                <a:gd name="connsiteY6" fmla="*/ 2377111 h 11965406"/>
                <a:gd name="connsiteX7" fmla="*/ 2123008 w 4394259"/>
                <a:gd name="connsiteY7" fmla="*/ 135356 h 11965406"/>
                <a:gd name="connsiteX8" fmla="*/ 3627343 w 4394259"/>
                <a:gd name="connsiteY8" fmla="*/ 400827 h 11965406"/>
                <a:gd name="connsiteX9" fmla="*/ 3774827 w 4394259"/>
                <a:gd name="connsiteY9" fmla="*/ 1639692 h 11965406"/>
                <a:gd name="connsiteX10" fmla="*/ 3361872 w 4394259"/>
                <a:gd name="connsiteY10" fmla="*/ 3114530 h 11965406"/>
                <a:gd name="connsiteX11" fmla="*/ 3155395 w 4394259"/>
                <a:gd name="connsiteY11" fmla="*/ 3822453 h 11965406"/>
                <a:gd name="connsiteX12" fmla="*/ 3243885 w 4394259"/>
                <a:gd name="connsiteY12" fmla="*/ 4235408 h 11965406"/>
                <a:gd name="connsiteX13" fmla="*/ 3538853 w 4394259"/>
                <a:gd name="connsiteY13" fmla="*/ 4559872 h 11965406"/>
                <a:gd name="connsiteX14" fmla="*/ 4040298 w 4394259"/>
                <a:gd name="connsiteY14" fmla="*/ 4707356 h 11965406"/>
                <a:gd name="connsiteX15" fmla="*/ 4394259 w 4394259"/>
                <a:gd name="connsiteY15" fmla="*/ 4677859 h 11965406"/>
                <a:gd name="connsiteX0" fmla="*/ 4316216 w 4394259"/>
                <a:gd name="connsiteY0" fmla="*/ 11921479 h 11921479"/>
                <a:gd name="connsiteX1" fmla="*/ 3125898 w 4394259"/>
                <a:gd name="connsiteY1" fmla="*/ 11890139 h 11921479"/>
                <a:gd name="connsiteX2" fmla="*/ 2240995 w 4394259"/>
                <a:gd name="connsiteY2" fmla="*/ 11742655 h 11921479"/>
                <a:gd name="connsiteX3" fmla="*/ 1356092 w 4394259"/>
                <a:gd name="connsiteY3" fmla="*/ 11381934 h 11921479"/>
                <a:gd name="connsiteX4" fmla="*/ 648169 w 4394259"/>
                <a:gd name="connsiteY4" fmla="*/ 10533287 h 11921479"/>
                <a:gd name="connsiteX5" fmla="*/ 235214 w 4394259"/>
                <a:gd name="connsiteY5" fmla="*/ 9589390 h 11921479"/>
                <a:gd name="connsiteX6" fmla="*/ 176221 w 4394259"/>
                <a:gd name="connsiteY6" fmla="*/ 2333184 h 11921479"/>
                <a:gd name="connsiteX7" fmla="*/ 2123008 w 4394259"/>
                <a:gd name="connsiteY7" fmla="*/ 91429 h 11921479"/>
                <a:gd name="connsiteX8" fmla="*/ 3608293 w 4394259"/>
                <a:gd name="connsiteY8" fmla="*/ 547400 h 11921479"/>
                <a:gd name="connsiteX9" fmla="*/ 3774827 w 4394259"/>
                <a:gd name="connsiteY9" fmla="*/ 1595765 h 11921479"/>
                <a:gd name="connsiteX10" fmla="*/ 3361872 w 4394259"/>
                <a:gd name="connsiteY10" fmla="*/ 3070603 h 11921479"/>
                <a:gd name="connsiteX11" fmla="*/ 3155395 w 4394259"/>
                <a:gd name="connsiteY11" fmla="*/ 3778526 h 11921479"/>
                <a:gd name="connsiteX12" fmla="*/ 3243885 w 4394259"/>
                <a:gd name="connsiteY12" fmla="*/ 4191481 h 11921479"/>
                <a:gd name="connsiteX13" fmla="*/ 3538853 w 4394259"/>
                <a:gd name="connsiteY13" fmla="*/ 4515945 h 11921479"/>
                <a:gd name="connsiteX14" fmla="*/ 4040298 w 4394259"/>
                <a:gd name="connsiteY14" fmla="*/ 4663429 h 11921479"/>
                <a:gd name="connsiteX15" fmla="*/ 4394259 w 4394259"/>
                <a:gd name="connsiteY15" fmla="*/ 4633932 h 11921479"/>
                <a:gd name="connsiteX0" fmla="*/ 4321695 w 4399738"/>
                <a:gd name="connsiteY0" fmla="*/ 11921479 h 11921479"/>
                <a:gd name="connsiteX1" fmla="*/ 3131377 w 4399738"/>
                <a:gd name="connsiteY1" fmla="*/ 11890139 h 11921479"/>
                <a:gd name="connsiteX2" fmla="*/ 2246474 w 4399738"/>
                <a:gd name="connsiteY2" fmla="*/ 11742655 h 11921479"/>
                <a:gd name="connsiteX3" fmla="*/ 1361571 w 4399738"/>
                <a:gd name="connsiteY3" fmla="*/ 11381934 h 11921479"/>
                <a:gd name="connsiteX4" fmla="*/ 653648 w 4399738"/>
                <a:gd name="connsiteY4" fmla="*/ 10533287 h 11921479"/>
                <a:gd name="connsiteX5" fmla="*/ 240693 w 4399738"/>
                <a:gd name="connsiteY5" fmla="*/ 9589390 h 11921479"/>
                <a:gd name="connsiteX6" fmla="*/ 181700 w 4399738"/>
                <a:gd name="connsiteY6" fmla="*/ 2333184 h 11921479"/>
                <a:gd name="connsiteX7" fmla="*/ 2204687 w 4399738"/>
                <a:gd name="connsiteY7" fmla="*/ 91429 h 11921479"/>
                <a:gd name="connsiteX8" fmla="*/ 3613772 w 4399738"/>
                <a:gd name="connsiteY8" fmla="*/ 547400 h 11921479"/>
                <a:gd name="connsiteX9" fmla="*/ 3780306 w 4399738"/>
                <a:gd name="connsiteY9" fmla="*/ 1595765 h 11921479"/>
                <a:gd name="connsiteX10" fmla="*/ 3367351 w 4399738"/>
                <a:gd name="connsiteY10" fmla="*/ 3070603 h 11921479"/>
                <a:gd name="connsiteX11" fmla="*/ 3160874 w 4399738"/>
                <a:gd name="connsiteY11" fmla="*/ 3778526 h 11921479"/>
                <a:gd name="connsiteX12" fmla="*/ 3249364 w 4399738"/>
                <a:gd name="connsiteY12" fmla="*/ 4191481 h 11921479"/>
                <a:gd name="connsiteX13" fmla="*/ 3544332 w 4399738"/>
                <a:gd name="connsiteY13" fmla="*/ 4515945 h 11921479"/>
                <a:gd name="connsiteX14" fmla="*/ 4045777 w 4399738"/>
                <a:gd name="connsiteY14" fmla="*/ 4663429 h 11921479"/>
                <a:gd name="connsiteX15" fmla="*/ 4399738 w 4399738"/>
                <a:gd name="connsiteY15" fmla="*/ 4633932 h 11921479"/>
                <a:gd name="connsiteX0" fmla="*/ 4321695 w 4399738"/>
                <a:gd name="connsiteY0" fmla="*/ 11877599 h 11877599"/>
                <a:gd name="connsiteX1" fmla="*/ 3131377 w 4399738"/>
                <a:gd name="connsiteY1" fmla="*/ 11846259 h 11877599"/>
                <a:gd name="connsiteX2" fmla="*/ 2246474 w 4399738"/>
                <a:gd name="connsiteY2" fmla="*/ 11698775 h 11877599"/>
                <a:gd name="connsiteX3" fmla="*/ 1361571 w 4399738"/>
                <a:gd name="connsiteY3" fmla="*/ 11338054 h 11877599"/>
                <a:gd name="connsiteX4" fmla="*/ 653648 w 4399738"/>
                <a:gd name="connsiteY4" fmla="*/ 10489407 h 11877599"/>
                <a:gd name="connsiteX5" fmla="*/ 240693 w 4399738"/>
                <a:gd name="connsiteY5" fmla="*/ 9545510 h 11877599"/>
                <a:gd name="connsiteX6" fmla="*/ 181700 w 4399738"/>
                <a:gd name="connsiteY6" fmla="*/ 2289304 h 11877599"/>
                <a:gd name="connsiteX7" fmla="*/ 2204687 w 4399738"/>
                <a:gd name="connsiteY7" fmla="*/ 47549 h 11877599"/>
                <a:gd name="connsiteX8" fmla="*/ 3613772 w 4399738"/>
                <a:gd name="connsiteY8" fmla="*/ 503520 h 11877599"/>
                <a:gd name="connsiteX9" fmla="*/ 3780306 w 4399738"/>
                <a:gd name="connsiteY9" fmla="*/ 1551885 h 11877599"/>
                <a:gd name="connsiteX10" fmla="*/ 3367351 w 4399738"/>
                <a:gd name="connsiteY10" fmla="*/ 3026723 h 11877599"/>
                <a:gd name="connsiteX11" fmla="*/ 3160874 w 4399738"/>
                <a:gd name="connsiteY11" fmla="*/ 3734646 h 11877599"/>
                <a:gd name="connsiteX12" fmla="*/ 3249364 w 4399738"/>
                <a:gd name="connsiteY12" fmla="*/ 4147601 h 11877599"/>
                <a:gd name="connsiteX13" fmla="*/ 3544332 w 4399738"/>
                <a:gd name="connsiteY13" fmla="*/ 4472065 h 11877599"/>
                <a:gd name="connsiteX14" fmla="*/ 4045777 w 4399738"/>
                <a:gd name="connsiteY14" fmla="*/ 4619549 h 11877599"/>
                <a:gd name="connsiteX15" fmla="*/ 4399738 w 4399738"/>
                <a:gd name="connsiteY15" fmla="*/ 4590052 h 11877599"/>
                <a:gd name="connsiteX0" fmla="*/ 4321695 w 4399738"/>
                <a:gd name="connsiteY0" fmla="*/ 11884447 h 11884447"/>
                <a:gd name="connsiteX1" fmla="*/ 3131377 w 4399738"/>
                <a:gd name="connsiteY1" fmla="*/ 11853107 h 11884447"/>
                <a:gd name="connsiteX2" fmla="*/ 2246474 w 4399738"/>
                <a:gd name="connsiteY2" fmla="*/ 11705623 h 11884447"/>
                <a:gd name="connsiteX3" fmla="*/ 1361571 w 4399738"/>
                <a:gd name="connsiteY3" fmla="*/ 11344902 h 11884447"/>
                <a:gd name="connsiteX4" fmla="*/ 653648 w 4399738"/>
                <a:gd name="connsiteY4" fmla="*/ 10496255 h 11884447"/>
                <a:gd name="connsiteX5" fmla="*/ 240693 w 4399738"/>
                <a:gd name="connsiteY5" fmla="*/ 9552358 h 11884447"/>
                <a:gd name="connsiteX6" fmla="*/ 181700 w 4399738"/>
                <a:gd name="connsiteY6" fmla="*/ 2296152 h 11884447"/>
                <a:gd name="connsiteX7" fmla="*/ 2204687 w 4399738"/>
                <a:gd name="connsiteY7" fmla="*/ 54397 h 11884447"/>
                <a:gd name="connsiteX8" fmla="*/ 3613772 w 4399738"/>
                <a:gd name="connsiteY8" fmla="*/ 510368 h 11884447"/>
                <a:gd name="connsiteX9" fmla="*/ 3780306 w 4399738"/>
                <a:gd name="connsiteY9" fmla="*/ 1558733 h 11884447"/>
                <a:gd name="connsiteX10" fmla="*/ 3367351 w 4399738"/>
                <a:gd name="connsiteY10" fmla="*/ 3033571 h 11884447"/>
                <a:gd name="connsiteX11" fmla="*/ 3160874 w 4399738"/>
                <a:gd name="connsiteY11" fmla="*/ 3741494 h 11884447"/>
                <a:gd name="connsiteX12" fmla="*/ 3249364 w 4399738"/>
                <a:gd name="connsiteY12" fmla="*/ 4154449 h 11884447"/>
                <a:gd name="connsiteX13" fmla="*/ 3544332 w 4399738"/>
                <a:gd name="connsiteY13" fmla="*/ 4478913 h 11884447"/>
                <a:gd name="connsiteX14" fmla="*/ 4045777 w 4399738"/>
                <a:gd name="connsiteY14" fmla="*/ 4626397 h 11884447"/>
                <a:gd name="connsiteX15" fmla="*/ 4399738 w 4399738"/>
                <a:gd name="connsiteY15" fmla="*/ 4596900 h 11884447"/>
                <a:gd name="connsiteX0" fmla="*/ 4321695 w 4399738"/>
                <a:gd name="connsiteY0" fmla="*/ 11884447 h 11884447"/>
                <a:gd name="connsiteX1" fmla="*/ 3131377 w 4399738"/>
                <a:gd name="connsiteY1" fmla="*/ 11853107 h 11884447"/>
                <a:gd name="connsiteX2" fmla="*/ 2246474 w 4399738"/>
                <a:gd name="connsiteY2" fmla="*/ 11705623 h 11884447"/>
                <a:gd name="connsiteX3" fmla="*/ 1361571 w 4399738"/>
                <a:gd name="connsiteY3" fmla="*/ 11344902 h 11884447"/>
                <a:gd name="connsiteX4" fmla="*/ 653648 w 4399738"/>
                <a:gd name="connsiteY4" fmla="*/ 10496255 h 11884447"/>
                <a:gd name="connsiteX5" fmla="*/ 240693 w 4399738"/>
                <a:gd name="connsiteY5" fmla="*/ 9552358 h 11884447"/>
                <a:gd name="connsiteX6" fmla="*/ 181700 w 4399738"/>
                <a:gd name="connsiteY6" fmla="*/ 2296152 h 11884447"/>
                <a:gd name="connsiteX7" fmla="*/ 2204687 w 4399738"/>
                <a:gd name="connsiteY7" fmla="*/ 54397 h 11884447"/>
                <a:gd name="connsiteX8" fmla="*/ 3613772 w 4399738"/>
                <a:gd name="connsiteY8" fmla="*/ 510368 h 11884447"/>
                <a:gd name="connsiteX9" fmla="*/ 3780306 w 4399738"/>
                <a:gd name="connsiteY9" fmla="*/ 1558733 h 11884447"/>
                <a:gd name="connsiteX10" fmla="*/ 3310201 w 4399738"/>
                <a:gd name="connsiteY10" fmla="*/ 3014521 h 11884447"/>
                <a:gd name="connsiteX11" fmla="*/ 3160874 w 4399738"/>
                <a:gd name="connsiteY11" fmla="*/ 3741494 h 11884447"/>
                <a:gd name="connsiteX12" fmla="*/ 3249364 w 4399738"/>
                <a:gd name="connsiteY12" fmla="*/ 4154449 h 11884447"/>
                <a:gd name="connsiteX13" fmla="*/ 3544332 w 4399738"/>
                <a:gd name="connsiteY13" fmla="*/ 4478913 h 11884447"/>
                <a:gd name="connsiteX14" fmla="*/ 4045777 w 4399738"/>
                <a:gd name="connsiteY14" fmla="*/ 4626397 h 11884447"/>
                <a:gd name="connsiteX15" fmla="*/ 4399738 w 4399738"/>
                <a:gd name="connsiteY15" fmla="*/ 4596900 h 11884447"/>
                <a:gd name="connsiteX0" fmla="*/ 4321695 w 4321695"/>
                <a:gd name="connsiteY0" fmla="*/ 11884447 h 11884447"/>
                <a:gd name="connsiteX1" fmla="*/ 3131377 w 4321695"/>
                <a:gd name="connsiteY1" fmla="*/ 11853107 h 11884447"/>
                <a:gd name="connsiteX2" fmla="*/ 2246474 w 4321695"/>
                <a:gd name="connsiteY2" fmla="*/ 11705623 h 11884447"/>
                <a:gd name="connsiteX3" fmla="*/ 1361571 w 4321695"/>
                <a:gd name="connsiteY3" fmla="*/ 11344902 h 11884447"/>
                <a:gd name="connsiteX4" fmla="*/ 653648 w 4321695"/>
                <a:gd name="connsiteY4" fmla="*/ 10496255 h 11884447"/>
                <a:gd name="connsiteX5" fmla="*/ 240693 w 4321695"/>
                <a:gd name="connsiteY5" fmla="*/ 9552358 h 11884447"/>
                <a:gd name="connsiteX6" fmla="*/ 181700 w 4321695"/>
                <a:gd name="connsiteY6" fmla="*/ 2296152 h 11884447"/>
                <a:gd name="connsiteX7" fmla="*/ 2204687 w 4321695"/>
                <a:gd name="connsiteY7" fmla="*/ 54397 h 11884447"/>
                <a:gd name="connsiteX8" fmla="*/ 3613772 w 4321695"/>
                <a:gd name="connsiteY8" fmla="*/ 510368 h 11884447"/>
                <a:gd name="connsiteX9" fmla="*/ 3780306 w 4321695"/>
                <a:gd name="connsiteY9" fmla="*/ 1558733 h 11884447"/>
                <a:gd name="connsiteX10" fmla="*/ 3310201 w 4321695"/>
                <a:gd name="connsiteY10" fmla="*/ 3014521 h 11884447"/>
                <a:gd name="connsiteX11" fmla="*/ 3160874 w 4321695"/>
                <a:gd name="connsiteY11" fmla="*/ 3741494 h 11884447"/>
                <a:gd name="connsiteX12" fmla="*/ 3249364 w 4321695"/>
                <a:gd name="connsiteY12" fmla="*/ 4154449 h 11884447"/>
                <a:gd name="connsiteX13" fmla="*/ 3544332 w 4321695"/>
                <a:gd name="connsiteY13" fmla="*/ 4478913 h 11884447"/>
                <a:gd name="connsiteX14" fmla="*/ 4045777 w 4321695"/>
                <a:gd name="connsiteY14" fmla="*/ 4626397 h 11884447"/>
                <a:gd name="connsiteX15" fmla="*/ 4304488 w 4321695"/>
                <a:gd name="connsiteY15" fmla="*/ 4654050 h 1188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321695" h="11884447">
                  <a:moveTo>
                    <a:pt x="4321695" y="11884447"/>
                  </a:moveTo>
                  <a:cubicBezTo>
                    <a:pt x="3891533" y="11859866"/>
                    <a:pt x="3477247" y="11882911"/>
                    <a:pt x="3131377" y="11853107"/>
                  </a:cubicBezTo>
                  <a:cubicBezTo>
                    <a:pt x="2785507" y="11823303"/>
                    <a:pt x="2541442" y="11790324"/>
                    <a:pt x="2246474" y="11705623"/>
                  </a:cubicBezTo>
                  <a:cubicBezTo>
                    <a:pt x="1951506" y="11620922"/>
                    <a:pt x="1627042" y="11546463"/>
                    <a:pt x="1361571" y="11344902"/>
                  </a:cubicBezTo>
                  <a:cubicBezTo>
                    <a:pt x="1096100" y="11143341"/>
                    <a:pt x="840461" y="10795012"/>
                    <a:pt x="653648" y="10496255"/>
                  </a:cubicBezTo>
                  <a:cubicBezTo>
                    <a:pt x="466835" y="10197498"/>
                    <a:pt x="452701" y="10195142"/>
                    <a:pt x="240693" y="9552358"/>
                  </a:cubicBezTo>
                  <a:cubicBezTo>
                    <a:pt x="28685" y="8909574"/>
                    <a:pt x="-145632" y="3879145"/>
                    <a:pt x="181700" y="2296152"/>
                  </a:cubicBezTo>
                  <a:cubicBezTo>
                    <a:pt x="509032" y="713159"/>
                    <a:pt x="1575525" y="237728"/>
                    <a:pt x="2204687" y="54397"/>
                  </a:cubicBezTo>
                  <a:cubicBezTo>
                    <a:pt x="2833849" y="-128934"/>
                    <a:pt x="3389269" y="183445"/>
                    <a:pt x="3613772" y="510368"/>
                  </a:cubicBezTo>
                  <a:cubicBezTo>
                    <a:pt x="3838275" y="837291"/>
                    <a:pt x="3830901" y="1141374"/>
                    <a:pt x="3780306" y="1558733"/>
                  </a:cubicBezTo>
                  <a:cubicBezTo>
                    <a:pt x="3729711" y="1976092"/>
                    <a:pt x="3413440" y="2650727"/>
                    <a:pt x="3310201" y="3014521"/>
                  </a:cubicBezTo>
                  <a:cubicBezTo>
                    <a:pt x="3206962" y="3378314"/>
                    <a:pt x="3171013" y="3551506"/>
                    <a:pt x="3160874" y="3741494"/>
                  </a:cubicBezTo>
                  <a:cubicBezTo>
                    <a:pt x="3150735" y="3931482"/>
                    <a:pt x="3185454" y="4031546"/>
                    <a:pt x="3249364" y="4154449"/>
                  </a:cubicBezTo>
                  <a:cubicBezTo>
                    <a:pt x="3313274" y="4277352"/>
                    <a:pt x="3411596" y="4400255"/>
                    <a:pt x="3544332" y="4478913"/>
                  </a:cubicBezTo>
                  <a:cubicBezTo>
                    <a:pt x="3677067" y="4557571"/>
                    <a:pt x="3919084" y="4597208"/>
                    <a:pt x="4045777" y="4626397"/>
                  </a:cubicBezTo>
                  <a:cubicBezTo>
                    <a:pt x="4172470" y="4655587"/>
                    <a:pt x="4198791" y="4678630"/>
                    <a:pt x="4304488" y="4654050"/>
                  </a:cubicBez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B1460FA-A4E7-429D-84B0-3E608A36F58C}"/>
              </a:ext>
            </a:extLst>
          </p:cNvPr>
          <p:cNvGrpSpPr/>
          <p:nvPr/>
        </p:nvGrpSpPr>
        <p:grpSpPr>
          <a:xfrm>
            <a:off x="10825613" y="19709278"/>
            <a:ext cx="9373475" cy="12738010"/>
            <a:chOff x="526222" y="20180390"/>
            <a:chExt cx="8546388" cy="11884447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0B99A2EB-37AA-4FBA-AA02-694D9A099A6A}"/>
                </a:ext>
              </a:extLst>
            </p:cNvPr>
            <p:cNvSpPr/>
            <p:nvPr/>
          </p:nvSpPr>
          <p:spPr>
            <a:xfrm>
              <a:off x="526222" y="20180390"/>
              <a:ext cx="4321695" cy="11884447"/>
            </a:xfrm>
            <a:custGeom>
              <a:avLst/>
              <a:gdLst>
                <a:gd name="connsiteX0" fmla="*/ 4301066 w 4360059"/>
                <a:gd name="connsiteY0" fmla="*/ 12022556 h 12022556"/>
                <a:gd name="connsiteX1" fmla="*/ 3091698 w 4360059"/>
                <a:gd name="connsiteY1" fmla="*/ 11934066 h 12022556"/>
                <a:gd name="connsiteX2" fmla="*/ 2206795 w 4360059"/>
                <a:gd name="connsiteY2" fmla="*/ 11786582 h 12022556"/>
                <a:gd name="connsiteX3" fmla="*/ 1321892 w 4360059"/>
                <a:gd name="connsiteY3" fmla="*/ 11521111 h 12022556"/>
                <a:gd name="connsiteX4" fmla="*/ 613969 w 4360059"/>
                <a:gd name="connsiteY4" fmla="*/ 10577214 h 12022556"/>
                <a:gd name="connsiteX5" fmla="*/ 201014 w 4360059"/>
                <a:gd name="connsiteY5" fmla="*/ 9633317 h 12022556"/>
                <a:gd name="connsiteX6" fmla="*/ 142021 w 4360059"/>
                <a:gd name="connsiteY6" fmla="*/ 2377111 h 12022556"/>
                <a:gd name="connsiteX7" fmla="*/ 2088808 w 4360059"/>
                <a:gd name="connsiteY7" fmla="*/ 135356 h 12022556"/>
                <a:gd name="connsiteX8" fmla="*/ 3593143 w 4360059"/>
                <a:gd name="connsiteY8" fmla="*/ 400827 h 12022556"/>
                <a:gd name="connsiteX9" fmla="*/ 3740627 w 4360059"/>
                <a:gd name="connsiteY9" fmla="*/ 1639692 h 12022556"/>
                <a:gd name="connsiteX10" fmla="*/ 3327672 w 4360059"/>
                <a:gd name="connsiteY10" fmla="*/ 3114530 h 12022556"/>
                <a:gd name="connsiteX11" fmla="*/ 3121195 w 4360059"/>
                <a:gd name="connsiteY11" fmla="*/ 3822453 h 12022556"/>
                <a:gd name="connsiteX12" fmla="*/ 3209685 w 4360059"/>
                <a:gd name="connsiteY12" fmla="*/ 4235408 h 12022556"/>
                <a:gd name="connsiteX13" fmla="*/ 3504653 w 4360059"/>
                <a:gd name="connsiteY13" fmla="*/ 4559872 h 12022556"/>
                <a:gd name="connsiteX14" fmla="*/ 4006098 w 4360059"/>
                <a:gd name="connsiteY14" fmla="*/ 4707356 h 12022556"/>
                <a:gd name="connsiteX15" fmla="*/ 4360059 w 4360059"/>
                <a:gd name="connsiteY15" fmla="*/ 4677859 h 12022556"/>
                <a:gd name="connsiteX0" fmla="*/ 4335266 w 4394259"/>
                <a:gd name="connsiteY0" fmla="*/ 12022556 h 12022556"/>
                <a:gd name="connsiteX1" fmla="*/ 3125898 w 4394259"/>
                <a:gd name="connsiteY1" fmla="*/ 11934066 h 12022556"/>
                <a:gd name="connsiteX2" fmla="*/ 2240995 w 4394259"/>
                <a:gd name="connsiteY2" fmla="*/ 11786582 h 12022556"/>
                <a:gd name="connsiteX3" fmla="*/ 1356092 w 4394259"/>
                <a:gd name="connsiteY3" fmla="*/ 11521111 h 12022556"/>
                <a:gd name="connsiteX4" fmla="*/ 648169 w 4394259"/>
                <a:gd name="connsiteY4" fmla="*/ 10577214 h 12022556"/>
                <a:gd name="connsiteX5" fmla="*/ 235214 w 4394259"/>
                <a:gd name="connsiteY5" fmla="*/ 9633317 h 12022556"/>
                <a:gd name="connsiteX6" fmla="*/ 176221 w 4394259"/>
                <a:gd name="connsiteY6" fmla="*/ 2377111 h 12022556"/>
                <a:gd name="connsiteX7" fmla="*/ 2123008 w 4394259"/>
                <a:gd name="connsiteY7" fmla="*/ 135356 h 12022556"/>
                <a:gd name="connsiteX8" fmla="*/ 3627343 w 4394259"/>
                <a:gd name="connsiteY8" fmla="*/ 400827 h 12022556"/>
                <a:gd name="connsiteX9" fmla="*/ 3774827 w 4394259"/>
                <a:gd name="connsiteY9" fmla="*/ 1639692 h 12022556"/>
                <a:gd name="connsiteX10" fmla="*/ 3361872 w 4394259"/>
                <a:gd name="connsiteY10" fmla="*/ 3114530 h 12022556"/>
                <a:gd name="connsiteX11" fmla="*/ 3155395 w 4394259"/>
                <a:gd name="connsiteY11" fmla="*/ 3822453 h 12022556"/>
                <a:gd name="connsiteX12" fmla="*/ 3243885 w 4394259"/>
                <a:gd name="connsiteY12" fmla="*/ 4235408 h 12022556"/>
                <a:gd name="connsiteX13" fmla="*/ 3538853 w 4394259"/>
                <a:gd name="connsiteY13" fmla="*/ 4559872 h 12022556"/>
                <a:gd name="connsiteX14" fmla="*/ 4040298 w 4394259"/>
                <a:gd name="connsiteY14" fmla="*/ 4707356 h 12022556"/>
                <a:gd name="connsiteX15" fmla="*/ 4394259 w 4394259"/>
                <a:gd name="connsiteY15" fmla="*/ 4677859 h 12022556"/>
                <a:gd name="connsiteX0" fmla="*/ 4335266 w 4394259"/>
                <a:gd name="connsiteY0" fmla="*/ 12022556 h 12022556"/>
                <a:gd name="connsiteX1" fmla="*/ 3125898 w 4394259"/>
                <a:gd name="connsiteY1" fmla="*/ 11934066 h 12022556"/>
                <a:gd name="connsiteX2" fmla="*/ 2240995 w 4394259"/>
                <a:gd name="connsiteY2" fmla="*/ 11786582 h 12022556"/>
                <a:gd name="connsiteX3" fmla="*/ 1356092 w 4394259"/>
                <a:gd name="connsiteY3" fmla="*/ 11425861 h 12022556"/>
                <a:gd name="connsiteX4" fmla="*/ 648169 w 4394259"/>
                <a:gd name="connsiteY4" fmla="*/ 10577214 h 12022556"/>
                <a:gd name="connsiteX5" fmla="*/ 235214 w 4394259"/>
                <a:gd name="connsiteY5" fmla="*/ 9633317 h 12022556"/>
                <a:gd name="connsiteX6" fmla="*/ 176221 w 4394259"/>
                <a:gd name="connsiteY6" fmla="*/ 2377111 h 12022556"/>
                <a:gd name="connsiteX7" fmla="*/ 2123008 w 4394259"/>
                <a:gd name="connsiteY7" fmla="*/ 135356 h 12022556"/>
                <a:gd name="connsiteX8" fmla="*/ 3627343 w 4394259"/>
                <a:gd name="connsiteY8" fmla="*/ 400827 h 12022556"/>
                <a:gd name="connsiteX9" fmla="*/ 3774827 w 4394259"/>
                <a:gd name="connsiteY9" fmla="*/ 1639692 h 12022556"/>
                <a:gd name="connsiteX10" fmla="*/ 3361872 w 4394259"/>
                <a:gd name="connsiteY10" fmla="*/ 3114530 h 12022556"/>
                <a:gd name="connsiteX11" fmla="*/ 3155395 w 4394259"/>
                <a:gd name="connsiteY11" fmla="*/ 3822453 h 12022556"/>
                <a:gd name="connsiteX12" fmla="*/ 3243885 w 4394259"/>
                <a:gd name="connsiteY12" fmla="*/ 4235408 h 12022556"/>
                <a:gd name="connsiteX13" fmla="*/ 3538853 w 4394259"/>
                <a:gd name="connsiteY13" fmla="*/ 4559872 h 12022556"/>
                <a:gd name="connsiteX14" fmla="*/ 4040298 w 4394259"/>
                <a:gd name="connsiteY14" fmla="*/ 4707356 h 12022556"/>
                <a:gd name="connsiteX15" fmla="*/ 4394259 w 4394259"/>
                <a:gd name="connsiteY15" fmla="*/ 4677859 h 12022556"/>
                <a:gd name="connsiteX0" fmla="*/ 4316216 w 4394259"/>
                <a:gd name="connsiteY0" fmla="*/ 11965406 h 11965406"/>
                <a:gd name="connsiteX1" fmla="*/ 3125898 w 4394259"/>
                <a:gd name="connsiteY1" fmla="*/ 11934066 h 11965406"/>
                <a:gd name="connsiteX2" fmla="*/ 2240995 w 4394259"/>
                <a:gd name="connsiteY2" fmla="*/ 11786582 h 11965406"/>
                <a:gd name="connsiteX3" fmla="*/ 1356092 w 4394259"/>
                <a:gd name="connsiteY3" fmla="*/ 11425861 h 11965406"/>
                <a:gd name="connsiteX4" fmla="*/ 648169 w 4394259"/>
                <a:gd name="connsiteY4" fmla="*/ 10577214 h 11965406"/>
                <a:gd name="connsiteX5" fmla="*/ 235214 w 4394259"/>
                <a:gd name="connsiteY5" fmla="*/ 9633317 h 11965406"/>
                <a:gd name="connsiteX6" fmla="*/ 176221 w 4394259"/>
                <a:gd name="connsiteY6" fmla="*/ 2377111 h 11965406"/>
                <a:gd name="connsiteX7" fmla="*/ 2123008 w 4394259"/>
                <a:gd name="connsiteY7" fmla="*/ 135356 h 11965406"/>
                <a:gd name="connsiteX8" fmla="*/ 3627343 w 4394259"/>
                <a:gd name="connsiteY8" fmla="*/ 400827 h 11965406"/>
                <a:gd name="connsiteX9" fmla="*/ 3774827 w 4394259"/>
                <a:gd name="connsiteY9" fmla="*/ 1639692 h 11965406"/>
                <a:gd name="connsiteX10" fmla="*/ 3361872 w 4394259"/>
                <a:gd name="connsiteY10" fmla="*/ 3114530 h 11965406"/>
                <a:gd name="connsiteX11" fmla="*/ 3155395 w 4394259"/>
                <a:gd name="connsiteY11" fmla="*/ 3822453 h 11965406"/>
                <a:gd name="connsiteX12" fmla="*/ 3243885 w 4394259"/>
                <a:gd name="connsiteY12" fmla="*/ 4235408 h 11965406"/>
                <a:gd name="connsiteX13" fmla="*/ 3538853 w 4394259"/>
                <a:gd name="connsiteY13" fmla="*/ 4559872 h 11965406"/>
                <a:gd name="connsiteX14" fmla="*/ 4040298 w 4394259"/>
                <a:gd name="connsiteY14" fmla="*/ 4707356 h 11965406"/>
                <a:gd name="connsiteX15" fmla="*/ 4394259 w 4394259"/>
                <a:gd name="connsiteY15" fmla="*/ 4677859 h 11965406"/>
                <a:gd name="connsiteX0" fmla="*/ 4316216 w 4394259"/>
                <a:gd name="connsiteY0" fmla="*/ 11921479 h 11921479"/>
                <a:gd name="connsiteX1" fmla="*/ 3125898 w 4394259"/>
                <a:gd name="connsiteY1" fmla="*/ 11890139 h 11921479"/>
                <a:gd name="connsiteX2" fmla="*/ 2240995 w 4394259"/>
                <a:gd name="connsiteY2" fmla="*/ 11742655 h 11921479"/>
                <a:gd name="connsiteX3" fmla="*/ 1356092 w 4394259"/>
                <a:gd name="connsiteY3" fmla="*/ 11381934 h 11921479"/>
                <a:gd name="connsiteX4" fmla="*/ 648169 w 4394259"/>
                <a:gd name="connsiteY4" fmla="*/ 10533287 h 11921479"/>
                <a:gd name="connsiteX5" fmla="*/ 235214 w 4394259"/>
                <a:gd name="connsiteY5" fmla="*/ 9589390 h 11921479"/>
                <a:gd name="connsiteX6" fmla="*/ 176221 w 4394259"/>
                <a:gd name="connsiteY6" fmla="*/ 2333184 h 11921479"/>
                <a:gd name="connsiteX7" fmla="*/ 2123008 w 4394259"/>
                <a:gd name="connsiteY7" fmla="*/ 91429 h 11921479"/>
                <a:gd name="connsiteX8" fmla="*/ 3608293 w 4394259"/>
                <a:gd name="connsiteY8" fmla="*/ 547400 h 11921479"/>
                <a:gd name="connsiteX9" fmla="*/ 3774827 w 4394259"/>
                <a:gd name="connsiteY9" fmla="*/ 1595765 h 11921479"/>
                <a:gd name="connsiteX10" fmla="*/ 3361872 w 4394259"/>
                <a:gd name="connsiteY10" fmla="*/ 3070603 h 11921479"/>
                <a:gd name="connsiteX11" fmla="*/ 3155395 w 4394259"/>
                <a:gd name="connsiteY11" fmla="*/ 3778526 h 11921479"/>
                <a:gd name="connsiteX12" fmla="*/ 3243885 w 4394259"/>
                <a:gd name="connsiteY12" fmla="*/ 4191481 h 11921479"/>
                <a:gd name="connsiteX13" fmla="*/ 3538853 w 4394259"/>
                <a:gd name="connsiteY13" fmla="*/ 4515945 h 11921479"/>
                <a:gd name="connsiteX14" fmla="*/ 4040298 w 4394259"/>
                <a:gd name="connsiteY14" fmla="*/ 4663429 h 11921479"/>
                <a:gd name="connsiteX15" fmla="*/ 4394259 w 4394259"/>
                <a:gd name="connsiteY15" fmla="*/ 4633932 h 11921479"/>
                <a:gd name="connsiteX0" fmla="*/ 4321695 w 4399738"/>
                <a:gd name="connsiteY0" fmla="*/ 11921479 h 11921479"/>
                <a:gd name="connsiteX1" fmla="*/ 3131377 w 4399738"/>
                <a:gd name="connsiteY1" fmla="*/ 11890139 h 11921479"/>
                <a:gd name="connsiteX2" fmla="*/ 2246474 w 4399738"/>
                <a:gd name="connsiteY2" fmla="*/ 11742655 h 11921479"/>
                <a:gd name="connsiteX3" fmla="*/ 1361571 w 4399738"/>
                <a:gd name="connsiteY3" fmla="*/ 11381934 h 11921479"/>
                <a:gd name="connsiteX4" fmla="*/ 653648 w 4399738"/>
                <a:gd name="connsiteY4" fmla="*/ 10533287 h 11921479"/>
                <a:gd name="connsiteX5" fmla="*/ 240693 w 4399738"/>
                <a:gd name="connsiteY5" fmla="*/ 9589390 h 11921479"/>
                <a:gd name="connsiteX6" fmla="*/ 181700 w 4399738"/>
                <a:gd name="connsiteY6" fmla="*/ 2333184 h 11921479"/>
                <a:gd name="connsiteX7" fmla="*/ 2204687 w 4399738"/>
                <a:gd name="connsiteY7" fmla="*/ 91429 h 11921479"/>
                <a:gd name="connsiteX8" fmla="*/ 3613772 w 4399738"/>
                <a:gd name="connsiteY8" fmla="*/ 547400 h 11921479"/>
                <a:gd name="connsiteX9" fmla="*/ 3780306 w 4399738"/>
                <a:gd name="connsiteY9" fmla="*/ 1595765 h 11921479"/>
                <a:gd name="connsiteX10" fmla="*/ 3367351 w 4399738"/>
                <a:gd name="connsiteY10" fmla="*/ 3070603 h 11921479"/>
                <a:gd name="connsiteX11" fmla="*/ 3160874 w 4399738"/>
                <a:gd name="connsiteY11" fmla="*/ 3778526 h 11921479"/>
                <a:gd name="connsiteX12" fmla="*/ 3249364 w 4399738"/>
                <a:gd name="connsiteY12" fmla="*/ 4191481 h 11921479"/>
                <a:gd name="connsiteX13" fmla="*/ 3544332 w 4399738"/>
                <a:gd name="connsiteY13" fmla="*/ 4515945 h 11921479"/>
                <a:gd name="connsiteX14" fmla="*/ 4045777 w 4399738"/>
                <a:gd name="connsiteY14" fmla="*/ 4663429 h 11921479"/>
                <a:gd name="connsiteX15" fmla="*/ 4399738 w 4399738"/>
                <a:gd name="connsiteY15" fmla="*/ 4633932 h 11921479"/>
                <a:gd name="connsiteX0" fmla="*/ 4321695 w 4399738"/>
                <a:gd name="connsiteY0" fmla="*/ 11877599 h 11877599"/>
                <a:gd name="connsiteX1" fmla="*/ 3131377 w 4399738"/>
                <a:gd name="connsiteY1" fmla="*/ 11846259 h 11877599"/>
                <a:gd name="connsiteX2" fmla="*/ 2246474 w 4399738"/>
                <a:gd name="connsiteY2" fmla="*/ 11698775 h 11877599"/>
                <a:gd name="connsiteX3" fmla="*/ 1361571 w 4399738"/>
                <a:gd name="connsiteY3" fmla="*/ 11338054 h 11877599"/>
                <a:gd name="connsiteX4" fmla="*/ 653648 w 4399738"/>
                <a:gd name="connsiteY4" fmla="*/ 10489407 h 11877599"/>
                <a:gd name="connsiteX5" fmla="*/ 240693 w 4399738"/>
                <a:gd name="connsiteY5" fmla="*/ 9545510 h 11877599"/>
                <a:gd name="connsiteX6" fmla="*/ 181700 w 4399738"/>
                <a:gd name="connsiteY6" fmla="*/ 2289304 h 11877599"/>
                <a:gd name="connsiteX7" fmla="*/ 2204687 w 4399738"/>
                <a:gd name="connsiteY7" fmla="*/ 47549 h 11877599"/>
                <a:gd name="connsiteX8" fmla="*/ 3613772 w 4399738"/>
                <a:gd name="connsiteY8" fmla="*/ 503520 h 11877599"/>
                <a:gd name="connsiteX9" fmla="*/ 3780306 w 4399738"/>
                <a:gd name="connsiteY9" fmla="*/ 1551885 h 11877599"/>
                <a:gd name="connsiteX10" fmla="*/ 3367351 w 4399738"/>
                <a:gd name="connsiteY10" fmla="*/ 3026723 h 11877599"/>
                <a:gd name="connsiteX11" fmla="*/ 3160874 w 4399738"/>
                <a:gd name="connsiteY11" fmla="*/ 3734646 h 11877599"/>
                <a:gd name="connsiteX12" fmla="*/ 3249364 w 4399738"/>
                <a:gd name="connsiteY12" fmla="*/ 4147601 h 11877599"/>
                <a:gd name="connsiteX13" fmla="*/ 3544332 w 4399738"/>
                <a:gd name="connsiteY13" fmla="*/ 4472065 h 11877599"/>
                <a:gd name="connsiteX14" fmla="*/ 4045777 w 4399738"/>
                <a:gd name="connsiteY14" fmla="*/ 4619549 h 11877599"/>
                <a:gd name="connsiteX15" fmla="*/ 4399738 w 4399738"/>
                <a:gd name="connsiteY15" fmla="*/ 4590052 h 11877599"/>
                <a:gd name="connsiteX0" fmla="*/ 4321695 w 4399738"/>
                <a:gd name="connsiteY0" fmla="*/ 11884447 h 11884447"/>
                <a:gd name="connsiteX1" fmla="*/ 3131377 w 4399738"/>
                <a:gd name="connsiteY1" fmla="*/ 11853107 h 11884447"/>
                <a:gd name="connsiteX2" fmla="*/ 2246474 w 4399738"/>
                <a:gd name="connsiteY2" fmla="*/ 11705623 h 11884447"/>
                <a:gd name="connsiteX3" fmla="*/ 1361571 w 4399738"/>
                <a:gd name="connsiteY3" fmla="*/ 11344902 h 11884447"/>
                <a:gd name="connsiteX4" fmla="*/ 653648 w 4399738"/>
                <a:gd name="connsiteY4" fmla="*/ 10496255 h 11884447"/>
                <a:gd name="connsiteX5" fmla="*/ 240693 w 4399738"/>
                <a:gd name="connsiteY5" fmla="*/ 9552358 h 11884447"/>
                <a:gd name="connsiteX6" fmla="*/ 181700 w 4399738"/>
                <a:gd name="connsiteY6" fmla="*/ 2296152 h 11884447"/>
                <a:gd name="connsiteX7" fmla="*/ 2204687 w 4399738"/>
                <a:gd name="connsiteY7" fmla="*/ 54397 h 11884447"/>
                <a:gd name="connsiteX8" fmla="*/ 3613772 w 4399738"/>
                <a:gd name="connsiteY8" fmla="*/ 510368 h 11884447"/>
                <a:gd name="connsiteX9" fmla="*/ 3780306 w 4399738"/>
                <a:gd name="connsiteY9" fmla="*/ 1558733 h 11884447"/>
                <a:gd name="connsiteX10" fmla="*/ 3367351 w 4399738"/>
                <a:gd name="connsiteY10" fmla="*/ 3033571 h 11884447"/>
                <a:gd name="connsiteX11" fmla="*/ 3160874 w 4399738"/>
                <a:gd name="connsiteY11" fmla="*/ 3741494 h 11884447"/>
                <a:gd name="connsiteX12" fmla="*/ 3249364 w 4399738"/>
                <a:gd name="connsiteY12" fmla="*/ 4154449 h 11884447"/>
                <a:gd name="connsiteX13" fmla="*/ 3544332 w 4399738"/>
                <a:gd name="connsiteY13" fmla="*/ 4478913 h 11884447"/>
                <a:gd name="connsiteX14" fmla="*/ 4045777 w 4399738"/>
                <a:gd name="connsiteY14" fmla="*/ 4626397 h 11884447"/>
                <a:gd name="connsiteX15" fmla="*/ 4399738 w 4399738"/>
                <a:gd name="connsiteY15" fmla="*/ 4596900 h 11884447"/>
                <a:gd name="connsiteX0" fmla="*/ 4321695 w 4399738"/>
                <a:gd name="connsiteY0" fmla="*/ 11884447 h 11884447"/>
                <a:gd name="connsiteX1" fmla="*/ 3131377 w 4399738"/>
                <a:gd name="connsiteY1" fmla="*/ 11853107 h 11884447"/>
                <a:gd name="connsiteX2" fmla="*/ 2246474 w 4399738"/>
                <a:gd name="connsiteY2" fmla="*/ 11705623 h 11884447"/>
                <a:gd name="connsiteX3" fmla="*/ 1361571 w 4399738"/>
                <a:gd name="connsiteY3" fmla="*/ 11344902 h 11884447"/>
                <a:gd name="connsiteX4" fmla="*/ 653648 w 4399738"/>
                <a:gd name="connsiteY4" fmla="*/ 10496255 h 11884447"/>
                <a:gd name="connsiteX5" fmla="*/ 240693 w 4399738"/>
                <a:gd name="connsiteY5" fmla="*/ 9552358 h 11884447"/>
                <a:gd name="connsiteX6" fmla="*/ 181700 w 4399738"/>
                <a:gd name="connsiteY6" fmla="*/ 2296152 h 11884447"/>
                <a:gd name="connsiteX7" fmla="*/ 2204687 w 4399738"/>
                <a:gd name="connsiteY7" fmla="*/ 54397 h 11884447"/>
                <a:gd name="connsiteX8" fmla="*/ 3613772 w 4399738"/>
                <a:gd name="connsiteY8" fmla="*/ 510368 h 11884447"/>
                <a:gd name="connsiteX9" fmla="*/ 3780306 w 4399738"/>
                <a:gd name="connsiteY9" fmla="*/ 1558733 h 11884447"/>
                <a:gd name="connsiteX10" fmla="*/ 3310201 w 4399738"/>
                <a:gd name="connsiteY10" fmla="*/ 3014521 h 11884447"/>
                <a:gd name="connsiteX11" fmla="*/ 3160874 w 4399738"/>
                <a:gd name="connsiteY11" fmla="*/ 3741494 h 11884447"/>
                <a:gd name="connsiteX12" fmla="*/ 3249364 w 4399738"/>
                <a:gd name="connsiteY12" fmla="*/ 4154449 h 11884447"/>
                <a:gd name="connsiteX13" fmla="*/ 3544332 w 4399738"/>
                <a:gd name="connsiteY13" fmla="*/ 4478913 h 11884447"/>
                <a:gd name="connsiteX14" fmla="*/ 4045777 w 4399738"/>
                <a:gd name="connsiteY14" fmla="*/ 4626397 h 11884447"/>
                <a:gd name="connsiteX15" fmla="*/ 4399738 w 4399738"/>
                <a:gd name="connsiteY15" fmla="*/ 4596900 h 11884447"/>
                <a:gd name="connsiteX0" fmla="*/ 4321695 w 4321695"/>
                <a:gd name="connsiteY0" fmla="*/ 11884447 h 11884447"/>
                <a:gd name="connsiteX1" fmla="*/ 3131377 w 4321695"/>
                <a:gd name="connsiteY1" fmla="*/ 11853107 h 11884447"/>
                <a:gd name="connsiteX2" fmla="*/ 2246474 w 4321695"/>
                <a:gd name="connsiteY2" fmla="*/ 11705623 h 11884447"/>
                <a:gd name="connsiteX3" fmla="*/ 1361571 w 4321695"/>
                <a:gd name="connsiteY3" fmla="*/ 11344902 h 11884447"/>
                <a:gd name="connsiteX4" fmla="*/ 653648 w 4321695"/>
                <a:gd name="connsiteY4" fmla="*/ 10496255 h 11884447"/>
                <a:gd name="connsiteX5" fmla="*/ 240693 w 4321695"/>
                <a:gd name="connsiteY5" fmla="*/ 9552358 h 11884447"/>
                <a:gd name="connsiteX6" fmla="*/ 181700 w 4321695"/>
                <a:gd name="connsiteY6" fmla="*/ 2296152 h 11884447"/>
                <a:gd name="connsiteX7" fmla="*/ 2204687 w 4321695"/>
                <a:gd name="connsiteY7" fmla="*/ 54397 h 11884447"/>
                <a:gd name="connsiteX8" fmla="*/ 3613772 w 4321695"/>
                <a:gd name="connsiteY8" fmla="*/ 510368 h 11884447"/>
                <a:gd name="connsiteX9" fmla="*/ 3780306 w 4321695"/>
                <a:gd name="connsiteY9" fmla="*/ 1558733 h 11884447"/>
                <a:gd name="connsiteX10" fmla="*/ 3310201 w 4321695"/>
                <a:gd name="connsiteY10" fmla="*/ 3014521 h 11884447"/>
                <a:gd name="connsiteX11" fmla="*/ 3160874 w 4321695"/>
                <a:gd name="connsiteY11" fmla="*/ 3741494 h 11884447"/>
                <a:gd name="connsiteX12" fmla="*/ 3249364 w 4321695"/>
                <a:gd name="connsiteY12" fmla="*/ 4154449 h 11884447"/>
                <a:gd name="connsiteX13" fmla="*/ 3544332 w 4321695"/>
                <a:gd name="connsiteY13" fmla="*/ 4478913 h 11884447"/>
                <a:gd name="connsiteX14" fmla="*/ 4045777 w 4321695"/>
                <a:gd name="connsiteY14" fmla="*/ 4626397 h 11884447"/>
                <a:gd name="connsiteX15" fmla="*/ 4304488 w 4321695"/>
                <a:gd name="connsiteY15" fmla="*/ 4654050 h 1188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321695" h="11884447">
                  <a:moveTo>
                    <a:pt x="4321695" y="11884447"/>
                  </a:moveTo>
                  <a:cubicBezTo>
                    <a:pt x="3891533" y="11859866"/>
                    <a:pt x="3477247" y="11882911"/>
                    <a:pt x="3131377" y="11853107"/>
                  </a:cubicBezTo>
                  <a:cubicBezTo>
                    <a:pt x="2785507" y="11823303"/>
                    <a:pt x="2541442" y="11790324"/>
                    <a:pt x="2246474" y="11705623"/>
                  </a:cubicBezTo>
                  <a:cubicBezTo>
                    <a:pt x="1951506" y="11620922"/>
                    <a:pt x="1627042" y="11546463"/>
                    <a:pt x="1361571" y="11344902"/>
                  </a:cubicBezTo>
                  <a:cubicBezTo>
                    <a:pt x="1096100" y="11143341"/>
                    <a:pt x="840461" y="10795012"/>
                    <a:pt x="653648" y="10496255"/>
                  </a:cubicBezTo>
                  <a:cubicBezTo>
                    <a:pt x="466835" y="10197498"/>
                    <a:pt x="452701" y="10195142"/>
                    <a:pt x="240693" y="9552358"/>
                  </a:cubicBezTo>
                  <a:cubicBezTo>
                    <a:pt x="28685" y="8909574"/>
                    <a:pt x="-145632" y="3879145"/>
                    <a:pt x="181700" y="2296152"/>
                  </a:cubicBezTo>
                  <a:cubicBezTo>
                    <a:pt x="509032" y="713159"/>
                    <a:pt x="1575525" y="237728"/>
                    <a:pt x="2204687" y="54397"/>
                  </a:cubicBezTo>
                  <a:cubicBezTo>
                    <a:pt x="2833849" y="-128934"/>
                    <a:pt x="3389269" y="183445"/>
                    <a:pt x="3613772" y="510368"/>
                  </a:cubicBezTo>
                  <a:cubicBezTo>
                    <a:pt x="3838275" y="837291"/>
                    <a:pt x="3830901" y="1141374"/>
                    <a:pt x="3780306" y="1558733"/>
                  </a:cubicBezTo>
                  <a:cubicBezTo>
                    <a:pt x="3729711" y="1976092"/>
                    <a:pt x="3413440" y="2650727"/>
                    <a:pt x="3310201" y="3014521"/>
                  </a:cubicBezTo>
                  <a:cubicBezTo>
                    <a:pt x="3206962" y="3378314"/>
                    <a:pt x="3171013" y="3551506"/>
                    <a:pt x="3160874" y="3741494"/>
                  </a:cubicBezTo>
                  <a:cubicBezTo>
                    <a:pt x="3150735" y="3931482"/>
                    <a:pt x="3185454" y="4031546"/>
                    <a:pt x="3249364" y="4154449"/>
                  </a:cubicBezTo>
                  <a:cubicBezTo>
                    <a:pt x="3313274" y="4277352"/>
                    <a:pt x="3411596" y="4400255"/>
                    <a:pt x="3544332" y="4478913"/>
                  </a:cubicBezTo>
                  <a:cubicBezTo>
                    <a:pt x="3677067" y="4557571"/>
                    <a:pt x="3919084" y="4597208"/>
                    <a:pt x="4045777" y="4626397"/>
                  </a:cubicBezTo>
                  <a:cubicBezTo>
                    <a:pt x="4172470" y="4655587"/>
                    <a:pt x="4198791" y="4678630"/>
                    <a:pt x="4304488" y="4654050"/>
                  </a:cubicBez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BE4F3BC-C43D-49FF-91C2-D4373C06050F}"/>
                </a:ext>
              </a:extLst>
            </p:cNvPr>
            <p:cNvSpPr/>
            <p:nvPr/>
          </p:nvSpPr>
          <p:spPr>
            <a:xfrm flipH="1">
              <a:off x="4750915" y="20180390"/>
              <a:ext cx="4321695" cy="11884447"/>
            </a:xfrm>
            <a:custGeom>
              <a:avLst/>
              <a:gdLst>
                <a:gd name="connsiteX0" fmla="*/ 4301066 w 4360059"/>
                <a:gd name="connsiteY0" fmla="*/ 12022556 h 12022556"/>
                <a:gd name="connsiteX1" fmla="*/ 3091698 w 4360059"/>
                <a:gd name="connsiteY1" fmla="*/ 11934066 h 12022556"/>
                <a:gd name="connsiteX2" fmla="*/ 2206795 w 4360059"/>
                <a:gd name="connsiteY2" fmla="*/ 11786582 h 12022556"/>
                <a:gd name="connsiteX3" fmla="*/ 1321892 w 4360059"/>
                <a:gd name="connsiteY3" fmla="*/ 11521111 h 12022556"/>
                <a:gd name="connsiteX4" fmla="*/ 613969 w 4360059"/>
                <a:gd name="connsiteY4" fmla="*/ 10577214 h 12022556"/>
                <a:gd name="connsiteX5" fmla="*/ 201014 w 4360059"/>
                <a:gd name="connsiteY5" fmla="*/ 9633317 h 12022556"/>
                <a:gd name="connsiteX6" fmla="*/ 142021 w 4360059"/>
                <a:gd name="connsiteY6" fmla="*/ 2377111 h 12022556"/>
                <a:gd name="connsiteX7" fmla="*/ 2088808 w 4360059"/>
                <a:gd name="connsiteY7" fmla="*/ 135356 h 12022556"/>
                <a:gd name="connsiteX8" fmla="*/ 3593143 w 4360059"/>
                <a:gd name="connsiteY8" fmla="*/ 400827 h 12022556"/>
                <a:gd name="connsiteX9" fmla="*/ 3740627 w 4360059"/>
                <a:gd name="connsiteY9" fmla="*/ 1639692 h 12022556"/>
                <a:gd name="connsiteX10" fmla="*/ 3327672 w 4360059"/>
                <a:gd name="connsiteY10" fmla="*/ 3114530 h 12022556"/>
                <a:gd name="connsiteX11" fmla="*/ 3121195 w 4360059"/>
                <a:gd name="connsiteY11" fmla="*/ 3822453 h 12022556"/>
                <a:gd name="connsiteX12" fmla="*/ 3209685 w 4360059"/>
                <a:gd name="connsiteY12" fmla="*/ 4235408 h 12022556"/>
                <a:gd name="connsiteX13" fmla="*/ 3504653 w 4360059"/>
                <a:gd name="connsiteY13" fmla="*/ 4559872 h 12022556"/>
                <a:gd name="connsiteX14" fmla="*/ 4006098 w 4360059"/>
                <a:gd name="connsiteY14" fmla="*/ 4707356 h 12022556"/>
                <a:gd name="connsiteX15" fmla="*/ 4360059 w 4360059"/>
                <a:gd name="connsiteY15" fmla="*/ 4677859 h 12022556"/>
                <a:gd name="connsiteX0" fmla="*/ 4335266 w 4394259"/>
                <a:gd name="connsiteY0" fmla="*/ 12022556 h 12022556"/>
                <a:gd name="connsiteX1" fmla="*/ 3125898 w 4394259"/>
                <a:gd name="connsiteY1" fmla="*/ 11934066 h 12022556"/>
                <a:gd name="connsiteX2" fmla="*/ 2240995 w 4394259"/>
                <a:gd name="connsiteY2" fmla="*/ 11786582 h 12022556"/>
                <a:gd name="connsiteX3" fmla="*/ 1356092 w 4394259"/>
                <a:gd name="connsiteY3" fmla="*/ 11521111 h 12022556"/>
                <a:gd name="connsiteX4" fmla="*/ 648169 w 4394259"/>
                <a:gd name="connsiteY4" fmla="*/ 10577214 h 12022556"/>
                <a:gd name="connsiteX5" fmla="*/ 235214 w 4394259"/>
                <a:gd name="connsiteY5" fmla="*/ 9633317 h 12022556"/>
                <a:gd name="connsiteX6" fmla="*/ 176221 w 4394259"/>
                <a:gd name="connsiteY6" fmla="*/ 2377111 h 12022556"/>
                <a:gd name="connsiteX7" fmla="*/ 2123008 w 4394259"/>
                <a:gd name="connsiteY7" fmla="*/ 135356 h 12022556"/>
                <a:gd name="connsiteX8" fmla="*/ 3627343 w 4394259"/>
                <a:gd name="connsiteY8" fmla="*/ 400827 h 12022556"/>
                <a:gd name="connsiteX9" fmla="*/ 3774827 w 4394259"/>
                <a:gd name="connsiteY9" fmla="*/ 1639692 h 12022556"/>
                <a:gd name="connsiteX10" fmla="*/ 3361872 w 4394259"/>
                <a:gd name="connsiteY10" fmla="*/ 3114530 h 12022556"/>
                <a:gd name="connsiteX11" fmla="*/ 3155395 w 4394259"/>
                <a:gd name="connsiteY11" fmla="*/ 3822453 h 12022556"/>
                <a:gd name="connsiteX12" fmla="*/ 3243885 w 4394259"/>
                <a:gd name="connsiteY12" fmla="*/ 4235408 h 12022556"/>
                <a:gd name="connsiteX13" fmla="*/ 3538853 w 4394259"/>
                <a:gd name="connsiteY13" fmla="*/ 4559872 h 12022556"/>
                <a:gd name="connsiteX14" fmla="*/ 4040298 w 4394259"/>
                <a:gd name="connsiteY14" fmla="*/ 4707356 h 12022556"/>
                <a:gd name="connsiteX15" fmla="*/ 4394259 w 4394259"/>
                <a:gd name="connsiteY15" fmla="*/ 4677859 h 12022556"/>
                <a:gd name="connsiteX0" fmla="*/ 4335266 w 4394259"/>
                <a:gd name="connsiteY0" fmla="*/ 12022556 h 12022556"/>
                <a:gd name="connsiteX1" fmla="*/ 3125898 w 4394259"/>
                <a:gd name="connsiteY1" fmla="*/ 11934066 h 12022556"/>
                <a:gd name="connsiteX2" fmla="*/ 2240995 w 4394259"/>
                <a:gd name="connsiteY2" fmla="*/ 11786582 h 12022556"/>
                <a:gd name="connsiteX3" fmla="*/ 1356092 w 4394259"/>
                <a:gd name="connsiteY3" fmla="*/ 11425861 h 12022556"/>
                <a:gd name="connsiteX4" fmla="*/ 648169 w 4394259"/>
                <a:gd name="connsiteY4" fmla="*/ 10577214 h 12022556"/>
                <a:gd name="connsiteX5" fmla="*/ 235214 w 4394259"/>
                <a:gd name="connsiteY5" fmla="*/ 9633317 h 12022556"/>
                <a:gd name="connsiteX6" fmla="*/ 176221 w 4394259"/>
                <a:gd name="connsiteY6" fmla="*/ 2377111 h 12022556"/>
                <a:gd name="connsiteX7" fmla="*/ 2123008 w 4394259"/>
                <a:gd name="connsiteY7" fmla="*/ 135356 h 12022556"/>
                <a:gd name="connsiteX8" fmla="*/ 3627343 w 4394259"/>
                <a:gd name="connsiteY8" fmla="*/ 400827 h 12022556"/>
                <a:gd name="connsiteX9" fmla="*/ 3774827 w 4394259"/>
                <a:gd name="connsiteY9" fmla="*/ 1639692 h 12022556"/>
                <a:gd name="connsiteX10" fmla="*/ 3361872 w 4394259"/>
                <a:gd name="connsiteY10" fmla="*/ 3114530 h 12022556"/>
                <a:gd name="connsiteX11" fmla="*/ 3155395 w 4394259"/>
                <a:gd name="connsiteY11" fmla="*/ 3822453 h 12022556"/>
                <a:gd name="connsiteX12" fmla="*/ 3243885 w 4394259"/>
                <a:gd name="connsiteY12" fmla="*/ 4235408 h 12022556"/>
                <a:gd name="connsiteX13" fmla="*/ 3538853 w 4394259"/>
                <a:gd name="connsiteY13" fmla="*/ 4559872 h 12022556"/>
                <a:gd name="connsiteX14" fmla="*/ 4040298 w 4394259"/>
                <a:gd name="connsiteY14" fmla="*/ 4707356 h 12022556"/>
                <a:gd name="connsiteX15" fmla="*/ 4394259 w 4394259"/>
                <a:gd name="connsiteY15" fmla="*/ 4677859 h 12022556"/>
                <a:gd name="connsiteX0" fmla="*/ 4316216 w 4394259"/>
                <a:gd name="connsiteY0" fmla="*/ 11965406 h 11965406"/>
                <a:gd name="connsiteX1" fmla="*/ 3125898 w 4394259"/>
                <a:gd name="connsiteY1" fmla="*/ 11934066 h 11965406"/>
                <a:gd name="connsiteX2" fmla="*/ 2240995 w 4394259"/>
                <a:gd name="connsiteY2" fmla="*/ 11786582 h 11965406"/>
                <a:gd name="connsiteX3" fmla="*/ 1356092 w 4394259"/>
                <a:gd name="connsiteY3" fmla="*/ 11425861 h 11965406"/>
                <a:gd name="connsiteX4" fmla="*/ 648169 w 4394259"/>
                <a:gd name="connsiteY4" fmla="*/ 10577214 h 11965406"/>
                <a:gd name="connsiteX5" fmla="*/ 235214 w 4394259"/>
                <a:gd name="connsiteY5" fmla="*/ 9633317 h 11965406"/>
                <a:gd name="connsiteX6" fmla="*/ 176221 w 4394259"/>
                <a:gd name="connsiteY6" fmla="*/ 2377111 h 11965406"/>
                <a:gd name="connsiteX7" fmla="*/ 2123008 w 4394259"/>
                <a:gd name="connsiteY7" fmla="*/ 135356 h 11965406"/>
                <a:gd name="connsiteX8" fmla="*/ 3627343 w 4394259"/>
                <a:gd name="connsiteY8" fmla="*/ 400827 h 11965406"/>
                <a:gd name="connsiteX9" fmla="*/ 3774827 w 4394259"/>
                <a:gd name="connsiteY9" fmla="*/ 1639692 h 11965406"/>
                <a:gd name="connsiteX10" fmla="*/ 3361872 w 4394259"/>
                <a:gd name="connsiteY10" fmla="*/ 3114530 h 11965406"/>
                <a:gd name="connsiteX11" fmla="*/ 3155395 w 4394259"/>
                <a:gd name="connsiteY11" fmla="*/ 3822453 h 11965406"/>
                <a:gd name="connsiteX12" fmla="*/ 3243885 w 4394259"/>
                <a:gd name="connsiteY12" fmla="*/ 4235408 h 11965406"/>
                <a:gd name="connsiteX13" fmla="*/ 3538853 w 4394259"/>
                <a:gd name="connsiteY13" fmla="*/ 4559872 h 11965406"/>
                <a:gd name="connsiteX14" fmla="*/ 4040298 w 4394259"/>
                <a:gd name="connsiteY14" fmla="*/ 4707356 h 11965406"/>
                <a:gd name="connsiteX15" fmla="*/ 4394259 w 4394259"/>
                <a:gd name="connsiteY15" fmla="*/ 4677859 h 11965406"/>
                <a:gd name="connsiteX0" fmla="*/ 4316216 w 4394259"/>
                <a:gd name="connsiteY0" fmla="*/ 11921479 h 11921479"/>
                <a:gd name="connsiteX1" fmla="*/ 3125898 w 4394259"/>
                <a:gd name="connsiteY1" fmla="*/ 11890139 h 11921479"/>
                <a:gd name="connsiteX2" fmla="*/ 2240995 w 4394259"/>
                <a:gd name="connsiteY2" fmla="*/ 11742655 h 11921479"/>
                <a:gd name="connsiteX3" fmla="*/ 1356092 w 4394259"/>
                <a:gd name="connsiteY3" fmla="*/ 11381934 h 11921479"/>
                <a:gd name="connsiteX4" fmla="*/ 648169 w 4394259"/>
                <a:gd name="connsiteY4" fmla="*/ 10533287 h 11921479"/>
                <a:gd name="connsiteX5" fmla="*/ 235214 w 4394259"/>
                <a:gd name="connsiteY5" fmla="*/ 9589390 h 11921479"/>
                <a:gd name="connsiteX6" fmla="*/ 176221 w 4394259"/>
                <a:gd name="connsiteY6" fmla="*/ 2333184 h 11921479"/>
                <a:gd name="connsiteX7" fmla="*/ 2123008 w 4394259"/>
                <a:gd name="connsiteY7" fmla="*/ 91429 h 11921479"/>
                <a:gd name="connsiteX8" fmla="*/ 3608293 w 4394259"/>
                <a:gd name="connsiteY8" fmla="*/ 547400 h 11921479"/>
                <a:gd name="connsiteX9" fmla="*/ 3774827 w 4394259"/>
                <a:gd name="connsiteY9" fmla="*/ 1595765 h 11921479"/>
                <a:gd name="connsiteX10" fmla="*/ 3361872 w 4394259"/>
                <a:gd name="connsiteY10" fmla="*/ 3070603 h 11921479"/>
                <a:gd name="connsiteX11" fmla="*/ 3155395 w 4394259"/>
                <a:gd name="connsiteY11" fmla="*/ 3778526 h 11921479"/>
                <a:gd name="connsiteX12" fmla="*/ 3243885 w 4394259"/>
                <a:gd name="connsiteY12" fmla="*/ 4191481 h 11921479"/>
                <a:gd name="connsiteX13" fmla="*/ 3538853 w 4394259"/>
                <a:gd name="connsiteY13" fmla="*/ 4515945 h 11921479"/>
                <a:gd name="connsiteX14" fmla="*/ 4040298 w 4394259"/>
                <a:gd name="connsiteY14" fmla="*/ 4663429 h 11921479"/>
                <a:gd name="connsiteX15" fmla="*/ 4394259 w 4394259"/>
                <a:gd name="connsiteY15" fmla="*/ 4633932 h 11921479"/>
                <a:gd name="connsiteX0" fmla="*/ 4321695 w 4399738"/>
                <a:gd name="connsiteY0" fmla="*/ 11921479 h 11921479"/>
                <a:gd name="connsiteX1" fmla="*/ 3131377 w 4399738"/>
                <a:gd name="connsiteY1" fmla="*/ 11890139 h 11921479"/>
                <a:gd name="connsiteX2" fmla="*/ 2246474 w 4399738"/>
                <a:gd name="connsiteY2" fmla="*/ 11742655 h 11921479"/>
                <a:gd name="connsiteX3" fmla="*/ 1361571 w 4399738"/>
                <a:gd name="connsiteY3" fmla="*/ 11381934 h 11921479"/>
                <a:gd name="connsiteX4" fmla="*/ 653648 w 4399738"/>
                <a:gd name="connsiteY4" fmla="*/ 10533287 h 11921479"/>
                <a:gd name="connsiteX5" fmla="*/ 240693 w 4399738"/>
                <a:gd name="connsiteY5" fmla="*/ 9589390 h 11921479"/>
                <a:gd name="connsiteX6" fmla="*/ 181700 w 4399738"/>
                <a:gd name="connsiteY6" fmla="*/ 2333184 h 11921479"/>
                <a:gd name="connsiteX7" fmla="*/ 2204687 w 4399738"/>
                <a:gd name="connsiteY7" fmla="*/ 91429 h 11921479"/>
                <a:gd name="connsiteX8" fmla="*/ 3613772 w 4399738"/>
                <a:gd name="connsiteY8" fmla="*/ 547400 h 11921479"/>
                <a:gd name="connsiteX9" fmla="*/ 3780306 w 4399738"/>
                <a:gd name="connsiteY9" fmla="*/ 1595765 h 11921479"/>
                <a:gd name="connsiteX10" fmla="*/ 3367351 w 4399738"/>
                <a:gd name="connsiteY10" fmla="*/ 3070603 h 11921479"/>
                <a:gd name="connsiteX11" fmla="*/ 3160874 w 4399738"/>
                <a:gd name="connsiteY11" fmla="*/ 3778526 h 11921479"/>
                <a:gd name="connsiteX12" fmla="*/ 3249364 w 4399738"/>
                <a:gd name="connsiteY12" fmla="*/ 4191481 h 11921479"/>
                <a:gd name="connsiteX13" fmla="*/ 3544332 w 4399738"/>
                <a:gd name="connsiteY13" fmla="*/ 4515945 h 11921479"/>
                <a:gd name="connsiteX14" fmla="*/ 4045777 w 4399738"/>
                <a:gd name="connsiteY14" fmla="*/ 4663429 h 11921479"/>
                <a:gd name="connsiteX15" fmla="*/ 4399738 w 4399738"/>
                <a:gd name="connsiteY15" fmla="*/ 4633932 h 11921479"/>
                <a:gd name="connsiteX0" fmla="*/ 4321695 w 4399738"/>
                <a:gd name="connsiteY0" fmla="*/ 11877599 h 11877599"/>
                <a:gd name="connsiteX1" fmla="*/ 3131377 w 4399738"/>
                <a:gd name="connsiteY1" fmla="*/ 11846259 h 11877599"/>
                <a:gd name="connsiteX2" fmla="*/ 2246474 w 4399738"/>
                <a:gd name="connsiteY2" fmla="*/ 11698775 h 11877599"/>
                <a:gd name="connsiteX3" fmla="*/ 1361571 w 4399738"/>
                <a:gd name="connsiteY3" fmla="*/ 11338054 h 11877599"/>
                <a:gd name="connsiteX4" fmla="*/ 653648 w 4399738"/>
                <a:gd name="connsiteY4" fmla="*/ 10489407 h 11877599"/>
                <a:gd name="connsiteX5" fmla="*/ 240693 w 4399738"/>
                <a:gd name="connsiteY5" fmla="*/ 9545510 h 11877599"/>
                <a:gd name="connsiteX6" fmla="*/ 181700 w 4399738"/>
                <a:gd name="connsiteY6" fmla="*/ 2289304 h 11877599"/>
                <a:gd name="connsiteX7" fmla="*/ 2204687 w 4399738"/>
                <a:gd name="connsiteY7" fmla="*/ 47549 h 11877599"/>
                <a:gd name="connsiteX8" fmla="*/ 3613772 w 4399738"/>
                <a:gd name="connsiteY8" fmla="*/ 503520 h 11877599"/>
                <a:gd name="connsiteX9" fmla="*/ 3780306 w 4399738"/>
                <a:gd name="connsiteY9" fmla="*/ 1551885 h 11877599"/>
                <a:gd name="connsiteX10" fmla="*/ 3367351 w 4399738"/>
                <a:gd name="connsiteY10" fmla="*/ 3026723 h 11877599"/>
                <a:gd name="connsiteX11" fmla="*/ 3160874 w 4399738"/>
                <a:gd name="connsiteY11" fmla="*/ 3734646 h 11877599"/>
                <a:gd name="connsiteX12" fmla="*/ 3249364 w 4399738"/>
                <a:gd name="connsiteY12" fmla="*/ 4147601 h 11877599"/>
                <a:gd name="connsiteX13" fmla="*/ 3544332 w 4399738"/>
                <a:gd name="connsiteY13" fmla="*/ 4472065 h 11877599"/>
                <a:gd name="connsiteX14" fmla="*/ 4045777 w 4399738"/>
                <a:gd name="connsiteY14" fmla="*/ 4619549 h 11877599"/>
                <a:gd name="connsiteX15" fmla="*/ 4399738 w 4399738"/>
                <a:gd name="connsiteY15" fmla="*/ 4590052 h 11877599"/>
                <a:gd name="connsiteX0" fmla="*/ 4321695 w 4399738"/>
                <a:gd name="connsiteY0" fmla="*/ 11884447 h 11884447"/>
                <a:gd name="connsiteX1" fmla="*/ 3131377 w 4399738"/>
                <a:gd name="connsiteY1" fmla="*/ 11853107 h 11884447"/>
                <a:gd name="connsiteX2" fmla="*/ 2246474 w 4399738"/>
                <a:gd name="connsiteY2" fmla="*/ 11705623 h 11884447"/>
                <a:gd name="connsiteX3" fmla="*/ 1361571 w 4399738"/>
                <a:gd name="connsiteY3" fmla="*/ 11344902 h 11884447"/>
                <a:gd name="connsiteX4" fmla="*/ 653648 w 4399738"/>
                <a:gd name="connsiteY4" fmla="*/ 10496255 h 11884447"/>
                <a:gd name="connsiteX5" fmla="*/ 240693 w 4399738"/>
                <a:gd name="connsiteY5" fmla="*/ 9552358 h 11884447"/>
                <a:gd name="connsiteX6" fmla="*/ 181700 w 4399738"/>
                <a:gd name="connsiteY6" fmla="*/ 2296152 h 11884447"/>
                <a:gd name="connsiteX7" fmla="*/ 2204687 w 4399738"/>
                <a:gd name="connsiteY7" fmla="*/ 54397 h 11884447"/>
                <a:gd name="connsiteX8" fmla="*/ 3613772 w 4399738"/>
                <a:gd name="connsiteY8" fmla="*/ 510368 h 11884447"/>
                <a:gd name="connsiteX9" fmla="*/ 3780306 w 4399738"/>
                <a:gd name="connsiteY9" fmla="*/ 1558733 h 11884447"/>
                <a:gd name="connsiteX10" fmla="*/ 3367351 w 4399738"/>
                <a:gd name="connsiteY10" fmla="*/ 3033571 h 11884447"/>
                <a:gd name="connsiteX11" fmla="*/ 3160874 w 4399738"/>
                <a:gd name="connsiteY11" fmla="*/ 3741494 h 11884447"/>
                <a:gd name="connsiteX12" fmla="*/ 3249364 w 4399738"/>
                <a:gd name="connsiteY12" fmla="*/ 4154449 h 11884447"/>
                <a:gd name="connsiteX13" fmla="*/ 3544332 w 4399738"/>
                <a:gd name="connsiteY13" fmla="*/ 4478913 h 11884447"/>
                <a:gd name="connsiteX14" fmla="*/ 4045777 w 4399738"/>
                <a:gd name="connsiteY14" fmla="*/ 4626397 h 11884447"/>
                <a:gd name="connsiteX15" fmla="*/ 4399738 w 4399738"/>
                <a:gd name="connsiteY15" fmla="*/ 4596900 h 11884447"/>
                <a:gd name="connsiteX0" fmla="*/ 4321695 w 4399738"/>
                <a:gd name="connsiteY0" fmla="*/ 11884447 h 11884447"/>
                <a:gd name="connsiteX1" fmla="*/ 3131377 w 4399738"/>
                <a:gd name="connsiteY1" fmla="*/ 11853107 h 11884447"/>
                <a:gd name="connsiteX2" fmla="*/ 2246474 w 4399738"/>
                <a:gd name="connsiteY2" fmla="*/ 11705623 h 11884447"/>
                <a:gd name="connsiteX3" fmla="*/ 1361571 w 4399738"/>
                <a:gd name="connsiteY3" fmla="*/ 11344902 h 11884447"/>
                <a:gd name="connsiteX4" fmla="*/ 653648 w 4399738"/>
                <a:gd name="connsiteY4" fmla="*/ 10496255 h 11884447"/>
                <a:gd name="connsiteX5" fmla="*/ 240693 w 4399738"/>
                <a:gd name="connsiteY5" fmla="*/ 9552358 h 11884447"/>
                <a:gd name="connsiteX6" fmla="*/ 181700 w 4399738"/>
                <a:gd name="connsiteY6" fmla="*/ 2296152 h 11884447"/>
                <a:gd name="connsiteX7" fmla="*/ 2204687 w 4399738"/>
                <a:gd name="connsiteY7" fmla="*/ 54397 h 11884447"/>
                <a:gd name="connsiteX8" fmla="*/ 3613772 w 4399738"/>
                <a:gd name="connsiteY8" fmla="*/ 510368 h 11884447"/>
                <a:gd name="connsiteX9" fmla="*/ 3780306 w 4399738"/>
                <a:gd name="connsiteY9" fmla="*/ 1558733 h 11884447"/>
                <a:gd name="connsiteX10" fmla="*/ 3310201 w 4399738"/>
                <a:gd name="connsiteY10" fmla="*/ 3014521 h 11884447"/>
                <a:gd name="connsiteX11" fmla="*/ 3160874 w 4399738"/>
                <a:gd name="connsiteY11" fmla="*/ 3741494 h 11884447"/>
                <a:gd name="connsiteX12" fmla="*/ 3249364 w 4399738"/>
                <a:gd name="connsiteY12" fmla="*/ 4154449 h 11884447"/>
                <a:gd name="connsiteX13" fmla="*/ 3544332 w 4399738"/>
                <a:gd name="connsiteY13" fmla="*/ 4478913 h 11884447"/>
                <a:gd name="connsiteX14" fmla="*/ 4045777 w 4399738"/>
                <a:gd name="connsiteY14" fmla="*/ 4626397 h 11884447"/>
                <a:gd name="connsiteX15" fmla="*/ 4399738 w 4399738"/>
                <a:gd name="connsiteY15" fmla="*/ 4596900 h 11884447"/>
                <a:gd name="connsiteX0" fmla="*/ 4321695 w 4321695"/>
                <a:gd name="connsiteY0" fmla="*/ 11884447 h 11884447"/>
                <a:gd name="connsiteX1" fmla="*/ 3131377 w 4321695"/>
                <a:gd name="connsiteY1" fmla="*/ 11853107 h 11884447"/>
                <a:gd name="connsiteX2" fmla="*/ 2246474 w 4321695"/>
                <a:gd name="connsiteY2" fmla="*/ 11705623 h 11884447"/>
                <a:gd name="connsiteX3" fmla="*/ 1361571 w 4321695"/>
                <a:gd name="connsiteY3" fmla="*/ 11344902 h 11884447"/>
                <a:gd name="connsiteX4" fmla="*/ 653648 w 4321695"/>
                <a:gd name="connsiteY4" fmla="*/ 10496255 h 11884447"/>
                <a:gd name="connsiteX5" fmla="*/ 240693 w 4321695"/>
                <a:gd name="connsiteY5" fmla="*/ 9552358 h 11884447"/>
                <a:gd name="connsiteX6" fmla="*/ 181700 w 4321695"/>
                <a:gd name="connsiteY6" fmla="*/ 2296152 h 11884447"/>
                <a:gd name="connsiteX7" fmla="*/ 2204687 w 4321695"/>
                <a:gd name="connsiteY7" fmla="*/ 54397 h 11884447"/>
                <a:gd name="connsiteX8" fmla="*/ 3613772 w 4321695"/>
                <a:gd name="connsiteY8" fmla="*/ 510368 h 11884447"/>
                <a:gd name="connsiteX9" fmla="*/ 3780306 w 4321695"/>
                <a:gd name="connsiteY9" fmla="*/ 1558733 h 11884447"/>
                <a:gd name="connsiteX10" fmla="*/ 3310201 w 4321695"/>
                <a:gd name="connsiteY10" fmla="*/ 3014521 h 11884447"/>
                <a:gd name="connsiteX11" fmla="*/ 3160874 w 4321695"/>
                <a:gd name="connsiteY11" fmla="*/ 3741494 h 11884447"/>
                <a:gd name="connsiteX12" fmla="*/ 3249364 w 4321695"/>
                <a:gd name="connsiteY12" fmla="*/ 4154449 h 11884447"/>
                <a:gd name="connsiteX13" fmla="*/ 3544332 w 4321695"/>
                <a:gd name="connsiteY13" fmla="*/ 4478913 h 11884447"/>
                <a:gd name="connsiteX14" fmla="*/ 4045777 w 4321695"/>
                <a:gd name="connsiteY14" fmla="*/ 4626397 h 11884447"/>
                <a:gd name="connsiteX15" fmla="*/ 4304488 w 4321695"/>
                <a:gd name="connsiteY15" fmla="*/ 4654050 h 1188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321695" h="11884447">
                  <a:moveTo>
                    <a:pt x="4321695" y="11884447"/>
                  </a:moveTo>
                  <a:cubicBezTo>
                    <a:pt x="3891533" y="11859866"/>
                    <a:pt x="3477247" y="11882911"/>
                    <a:pt x="3131377" y="11853107"/>
                  </a:cubicBezTo>
                  <a:cubicBezTo>
                    <a:pt x="2785507" y="11823303"/>
                    <a:pt x="2541442" y="11790324"/>
                    <a:pt x="2246474" y="11705623"/>
                  </a:cubicBezTo>
                  <a:cubicBezTo>
                    <a:pt x="1951506" y="11620922"/>
                    <a:pt x="1627042" y="11546463"/>
                    <a:pt x="1361571" y="11344902"/>
                  </a:cubicBezTo>
                  <a:cubicBezTo>
                    <a:pt x="1096100" y="11143341"/>
                    <a:pt x="840461" y="10795012"/>
                    <a:pt x="653648" y="10496255"/>
                  </a:cubicBezTo>
                  <a:cubicBezTo>
                    <a:pt x="466835" y="10197498"/>
                    <a:pt x="452701" y="10195142"/>
                    <a:pt x="240693" y="9552358"/>
                  </a:cubicBezTo>
                  <a:cubicBezTo>
                    <a:pt x="28685" y="8909574"/>
                    <a:pt x="-145632" y="3879145"/>
                    <a:pt x="181700" y="2296152"/>
                  </a:cubicBezTo>
                  <a:cubicBezTo>
                    <a:pt x="509032" y="713159"/>
                    <a:pt x="1575525" y="237728"/>
                    <a:pt x="2204687" y="54397"/>
                  </a:cubicBezTo>
                  <a:cubicBezTo>
                    <a:pt x="2833849" y="-128934"/>
                    <a:pt x="3389269" y="183445"/>
                    <a:pt x="3613772" y="510368"/>
                  </a:cubicBezTo>
                  <a:cubicBezTo>
                    <a:pt x="3838275" y="837291"/>
                    <a:pt x="3830901" y="1141374"/>
                    <a:pt x="3780306" y="1558733"/>
                  </a:cubicBezTo>
                  <a:cubicBezTo>
                    <a:pt x="3729711" y="1976092"/>
                    <a:pt x="3413440" y="2650727"/>
                    <a:pt x="3310201" y="3014521"/>
                  </a:cubicBezTo>
                  <a:cubicBezTo>
                    <a:pt x="3206962" y="3378314"/>
                    <a:pt x="3171013" y="3551506"/>
                    <a:pt x="3160874" y="3741494"/>
                  </a:cubicBezTo>
                  <a:cubicBezTo>
                    <a:pt x="3150735" y="3931482"/>
                    <a:pt x="3185454" y="4031546"/>
                    <a:pt x="3249364" y="4154449"/>
                  </a:cubicBezTo>
                  <a:cubicBezTo>
                    <a:pt x="3313274" y="4277352"/>
                    <a:pt x="3411596" y="4400255"/>
                    <a:pt x="3544332" y="4478913"/>
                  </a:cubicBezTo>
                  <a:cubicBezTo>
                    <a:pt x="3677067" y="4557571"/>
                    <a:pt x="3919084" y="4597208"/>
                    <a:pt x="4045777" y="4626397"/>
                  </a:cubicBezTo>
                  <a:cubicBezTo>
                    <a:pt x="4172470" y="4655587"/>
                    <a:pt x="4198791" y="4678630"/>
                    <a:pt x="4304488" y="4654050"/>
                  </a:cubicBezTo>
                </a:path>
              </a:pathLst>
            </a:cu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FF4B4F1-C02A-489C-B497-CAAD5CF0B057}"/>
              </a:ext>
            </a:extLst>
          </p:cNvPr>
          <p:cNvGrpSpPr/>
          <p:nvPr/>
        </p:nvGrpSpPr>
        <p:grpSpPr>
          <a:xfrm>
            <a:off x="20741564" y="21433312"/>
            <a:ext cx="9797036" cy="9526895"/>
            <a:chOff x="21292515" y="21517215"/>
            <a:chExt cx="9797036" cy="9526895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C0548C73-A98D-498A-B0C1-279FA022C059}"/>
                </a:ext>
              </a:extLst>
            </p:cNvPr>
            <p:cNvGrpSpPr/>
            <p:nvPr/>
          </p:nvGrpSpPr>
          <p:grpSpPr>
            <a:xfrm>
              <a:off x="21292515" y="21517215"/>
              <a:ext cx="9797036" cy="4794053"/>
              <a:chOff x="21002547" y="20334441"/>
              <a:chExt cx="9797036" cy="4794053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15F6BE34-8EE0-4977-9B55-DFF455787E72}"/>
                  </a:ext>
                </a:extLst>
              </p:cNvPr>
              <p:cNvSpPr/>
              <p:nvPr/>
            </p:nvSpPr>
            <p:spPr>
              <a:xfrm>
                <a:off x="21002547" y="20334441"/>
                <a:ext cx="4914251" cy="4794053"/>
              </a:xfrm>
              <a:prstGeom prst="rect">
                <a:avLst/>
              </a:prstGeom>
              <a:solidFill>
                <a:schemeClr val="bg1"/>
              </a:solidFill>
              <a:ln w="1270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5440ADB2-1E6C-416C-B672-F7AB61844B36}"/>
                  </a:ext>
                </a:extLst>
              </p:cNvPr>
              <p:cNvSpPr/>
              <p:nvPr/>
            </p:nvSpPr>
            <p:spPr>
              <a:xfrm>
                <a:off x="25885332" y="20334441"/>
                <a:ext cx="4914251" cy="4794053"/>
              </a:xfrm>
              <a:prstGeom prst="rect">
                <a:avLst/>
              </a:prstGeom>
              <a:solidFill>
                <a:schemeClr val="bg1"/>
              </a:solidFill>
              <a:ln w="1270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676F77CF-4A68-432D-8883-20B62C3FB645}"/>
                </a:ext>
              </a:extLst>
            </p:cNvPr>
            <p:cNvGrpSpPr/>
            <p:nvPr/>
          </p:nvGrpSpPr>
          <p:grpSpPr>
            <a:xfrm>
              <a:off x="21292515" y="26250057"/>
              <a:ext cx="9797036" cy="4794053"/>
              <a:chOff x="21002547" y="20334441"/>
              <a:chExt cx="9797036" cy="4794053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FC42F01-ABA9-4B56-A599-D3167FC6A8C5}"/>
                  </a:ext>
                </a:extLst>
              </p:cNvPr>
              <p:cNvSpPr/>
              <p:nvPr/>
            </p:nvSpPr>
            <p:spPr>
              <a:xfrm>
                <a:off x="21002547" y="20334441"/>
                <a:ext cx="4914251" cy="4794053"/>
              </a:xfrm>
              <a:prstGeom prst="rect">
                <a:avLst/>
              </a:prstGeom>
              <a:solidFill>
                <a:schemeClr val="bg1"/>
              </a:solidFill>
              <a:ln w="1270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6485ED3-EABA-4022-AAD1-91B3FBC52CED}"/>
                  </a:ext>
                </a:extLst>
              </p:cNvPr>
              <p:cNvSpPr/>
              <p:nvPr/>
            </p:nvSpPr>
            <p:spPr>
              <a:xfrm>
                <a:off x="25885332" y="20334441"/>
                <a:ext cx="4914251" cy="4794053"/>
              </a:xfrm>
              <a:prstGeom prst="rect">
                <a:avLst/>
              </a:prstGeom>
              <a:solidFill>
                <a:schemeClr val="bg1"/>
              </a:solidFill>
              <a:ln w="1270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1BB4FDF6-AE45-4C64-A82E-F602499683CF}"/>
              </a:ext>
            </a:extLst>
          </p:cNvPr>
          <p:cNvSpPr txBox="1"/>
          <p:nvPr/>
        </p:nvSpPr>
        <p:spPr>
          <a:xfrm>
            <a:off x="7679424" y="407845"/>
            <a:ext cx="18325851" cy="1446550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sz="8800" b="1" dirty="0">
                <a:ln>
                  <a:solidFill>
                    <a:srgbClr val="33CC33"/>
                  </a:solidFill>
                </a:ln>
                <a:solidFill>
                  <a:srgbClr val="33CC33"/>
                </a:solidFill>
              </a:rPr>
              <a:t>B A B Y   L A Y E T T E    6 – 12    M O </a:t>
            </a:r>
            <a:r>
              <a:rPr lang="en-US" dirty="0"/>
              <a:t>. </a:t>
            </a:r>
            <a:r>
              <a:rPr lang="en-US" b="1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-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289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9359</TotalTime>
  <Words>82</Words>
  <Application>Microsoft Office PowerPoint</Application>
  <PresentationFormat>Custom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Bradley Hand ITC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Presbyterian Homes and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boutwellsrecept</dc:creator>
  <cp:lastModifiedBy>Phyllis Smith</cp:lastModifiedBy>
  <cp:revision>834</cp:revision>
  <cp:lastPrinted>2018-10-10T01:49:25Z</cp:lastPrinted>
  <dcterms:created xsi:type="dcterms:W3CDTF">2012-09-16T14:22:48Z</dcterms:created>
  <dcterms:modified xsi:type="dcterms:W3CDTF">2019-07-07T00:11:59Z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-1644658373</vt:i4>
  </property>
  <property fmtid="{D5CDD505-2E9C-101B-9397-08002B2CF9AE}" pid="3" name="_NewReviewCycle">
    <vt:lpwstr/>
  </property>
  <property fmtid="{D5CDD505-2E9C-101B-9397-08002B2CF9AE}" pid="4" name="_EmailSubject">
    <vt:lpwstr>cat</vt:lpwstr>
  </property>
  <property fmtid="{D5CDD505-2E9C-101B-9397-08002B2CF9AE}" pid="5" name="_AuthorEmail">
    <vt:lpwstr>boutwellsreceptionist@preshomes.org</vt:lpwstr>
  </property>
  <property fmtid="{D5CDD505-2E9C-101B-9397-08002B2CF9AE}" pid="6" name="_AuthorEmailDisplayName">
    <vt:lpwstr>Boutwells Receptionist</vt:lpwstr>
  </property>
</Properties>
</file>